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8" r:id="rId3"/>
    <p:sldId id="283" r:id="rId4"/>
    <p:sldId id="284" r:id="rId5"/>
    <p:sldId id="285" r:id="rId6"/>
    <p:sldId id="288" r:id="rId7"/>
    <p:sldId id="286" r:id="rId8"/>
    <p:sldId id="289" r:id="rId9"/>
    <p:sldId id="290" r:id="rId10"/>
    <p:sldId id="291" r:id="rId11"/>
    <p:sldId id="292" r:id="rId12"/>
    <p:sldId id="293" r:id="rId13"/>
    <p:sldId id="294" r:id="rId14"/>
    <p:sldId id="295" r:id="rId15"/>
    <p:sldId id="296" r:id="rId16"/>
    <p:sldId id="297" r:id="rId17"/>
    <p:sldId id="298" r:id="rId18"/>
    <p:sldId id="287" r:id="rId19"/>
    <p:sldId id="299" r:id="rId20"/>
    <p:sldId id="300" r:id="rId21"/>
    <p:sldId id="301" r:id="rId22"/>
    <p:sldId id="302" r:id="rId23"/>
    <p:sldId id="303"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4A"/>
    <a:srgbClr val="347A8B"/>
    <a:srgbClr val="00705B"/>
    <a:srgbClr val="EFCACA"/>
    <a:srgbClr val="FB3803"/>
    <a:srgbClr val="EF5361"/>
    <a:srgbClr val="9FD661"/>
    <a:srgbClr val="162109"/>
    <a:srgbClr val="4F7620"/>
    <a:srgbClr val="A6E0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56" autoAdjust="0"/>
  </p:normalViewPr>
  <p:slideViewPr>
    <p:cSldViewPr>
      <p:cViewPr varScale="1">
        <p:scale>
          <a:sx n="80" d="100"/>
          <a:sy n="80" d="100"/>
        </p:scale>
        <p:origin x="103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7.xml"/><Relationship Id="rId1" Type="http://schemas.openxmlformats.org/officeDocument/2006/relationships/slide" Target="../slides/slide4.xml"/><Relationship Id="rId6" Type="http://schemas.openxmlformats.org/officeDocument/2006/relationships/slide" Target="../slides/slide15.xml"/><Relationship Id="rId5" Type="http://schemas.openxmlformats.org/officeDocument/2006/relationships/slide" Target="../slides/slide13.xml"/><Relationship Id="rId4" Type="http://schemas.openxmlformats.org/officeDocument/2006/relationships/slide" Target="../slides/slide11.xml"/></Relationships>
</file>

<file path=ppt/diagrams/_rels/data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8.xml"/><Relationship Id="rId1" Type="http://schemas.openxmlformats.org/officeDocument/2006/relationships/slide" Target="../slides/slide4.xml"/><Relationship Id="rId6" Type="http://schemas.openxmlformats.org/officeDocument/2006/relationships/slide" Target="../slides/slide22.xml"/><Relationship Id="rId5" Type="http://schemas.openxmlformats.org/officeDocument/2006/relationships/slide" Target="../slides/slide21.xml"/><Relationship Id="rId4"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r>
            <a:rPr lang="en-ID" sz="2400" b="1" i="0" dirty="0" err="1">
              <a:solidFill>
                <a:schemeClr val="bg1"/>
              </a:solidFill>
              <a:latin typeface="Candara" panose="020E0502030303020204" pitchFamily="34" charset="0"/>
            </a:rPr>
            <a:t>Macam-Macam</a:t>
          </a:r>
          <a:endParaRPr lang="en-ID" sz="2400" b="1" i="0" dirty="0">
            <a:solidFill>
              <a:schemeClr val="bg1"/>
            </a:solidFill>
            <a:latin typeface="Candara" panose="020E0502030303020204" pitchFamily="34" charset="0"/>
          </a:endParaRPr>
        </a:p>
        <a:p>
          <a:r>
            <a:rPr lang="en-ID" sz="2400" b="1" i="1" dirty="0">
              <a:solidFill>
                <a:schemeClr val="bg1"/>
              </a:solidFill>
              <a:latin typeface="Candara" panose="020E0502030303020204" pitchFamily="34" charset="0"/>
            </a:rPr>
            <a:t>Al-</a:t>
          </a:r>
          <a:r>
            <a:rPr lang="en-ID" sz="2400" b="1" i="1" dirty="0" err="1">
              <a:solidFill>
                <a:schemeClr val="bg1"/>
              </a:solidFill>
              <a:latin typeface="Candara" panose="020E0502030303020204" pitchFamily="34" charset="0"/>
            </a:rPr>
            <a:t>Kulliyat</a:t>
          </a:r>
          <a:r>
            <a:rPr lang="en-ID" sz="2400" b="1" i="1" dirty="0">
              <a:solidFill>
                <a:schemeClr val="bg1"/>
              </a:solidFill>
              <a:latin typeface="Candara" panose="020E0502030303020204" pitchFamily="34" charset="0"/>
            </a:rPr>
            <a:t> Al-</a:t>
          </a:r>
          <a:r>
            <a:rPr lang="en-ID" sz="2400" b="1" i="1" dirty="0" err="1">
              <a:solidFill>
                <a:schemeClr val="bg1"/>
              </a:solidFill>
              <a:latin typeface="Candara" panose="020E0502030303020204" pitchFamily="34" charset="0"/>
            </a:rPr>
            <a:t>Khamsah</a:t>
          </a:r>
          <a:endParaRPr lang="en-US" sz="2400" i="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dirty="0">
              <a:solidFill>
                <a:schemeClr val="bg1"/>
              </a:solidFill>
              <a:effectLst/>
              <a:latin typeface="Candara" panose="020E0502030303020204" pitchFamily="34" charset="0"/>
              <a:ea typeface="Calibri" panose="020F0502020204030204" pitchFamily="34" charset="0"/>
              <a:cs typeface="Arial" panose="020B0604020202020204" pitchFamily="34" charset="0"/>
            </a:rPr>
            <a:t> ad-</a:t>
          </a:r>
          <a:r>
            <a:rPr lang="en-US" sz="2000" b="1" i="1" dirty="0" err="1">
              <a:solidFill>
                <a:schemeClr val="bg1"/>
              </a:solidFill>
              <a:latin typeface="Candara" panose="020E0502030303020204" pitchFamily="34" charset="0"/>
              <a:ea typeface="Calibri" panose="020F0502020204030204" pitchFamily="34" charset="0"/>
              <a:cs typeface="Arial" panose="020B0604020202020204" pitchFamily="34" charset="0"/>
            </a:rPr>
            <a:t>D</a:t>
          </a: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īn</a:t>
          </a:r>
          <a:endParaRPr lang="en-US" sz="2000" b="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FEDF52E7-83A9-4F66-BA35-6388C6C86D20}">
      <dgm:prSet custT="1"/>
      <dgm:spPr/>
      <dgm:t>
        <a:bodyPr/>
        <a:lstStyle/>
        <a:p>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dirty="0">
              <a:solidFill>
                <a:schemeClr val="bg1"/>
              </a:solidFill>
              <a:effectLst/>
              <a:latin typeface="Candara" panose="020E0502030303020204" pitchFamily="34" charset="0"/>
              <a:ea typeface="Calibri" panose="020F0502020204030204" pitchFamily="34" charset="0"/>
              <a:cs typeface="Arial" panose="020B0604020202020204" pitchFamily="34" charset="0"/>
            </a:rPr>
            <a:t> an-</a:t>
          </a:r>
          <a:r>
            <a:rPr lang="en-US" sz="2000" b="1" i="1" dirty="0" err="1">
              <a:solidFill>
                <a:schemeClr val="bg1"/>
              </a:solidFill>
              <a:latin typeface="Candara" panose="020E0502030303020204" pitchFamily="34" charset="0"/>
              <a:ea typeface="Calibri" panose="020F0502020204030204" pitchFamily="34" charset="0"/>
              <a:cs typeface="Arial" panose="020B0604020202020204" pitchFamily="34" charset="0"/>
            </a:rPr>
            <a:t>N</a:t>
          </a: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afs</a:t>
          </a:r>
          <a:endParaRPr lang="en-US" sz="2000" b="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2BA03FA7-C003-4167-AD11-46B8E15B0792}" type="parTrans" cxnId="{7D30F84B-E9DB-4961-94C6-47F9A30C211C}">
      <dgm:prSet/>
      <dgm:spPr/>
      <dgm:t>
        <a:bodyPr/>
        <a:lstStyle/>
        <a:p>
          <a:endParaRPr lang="en-US"/>
        </a:p>
      </dgm:t>
    </dgm:pt>
    <dgm:pt modelId="{4BAB9939-3B00-4C40-AE50-65A1097B1F02}" type="sibTrans" cxnId="{7D30F84B-E9DB-4961-94C6-47F9A30C211C}">
      <dgm:prSet/>
      <dgm:spPr/>
      <dgm:t>
        <a:bodyPr/>
        <a:lstStyle/>
        <a:p>
          <a:endParaRPr lang="en-US"/>
        </a:p>
      </dgm:t>
    </dgm:pt>
    <dgm:pt modelId="{B11A9D9D-A9DD-4E89-9F71-1936CBD52FB7}">
      <dgm:prSet custT="1"/>
      <dgm:spPr/>
      <dgm:t>
        <a:bodyPr/>
        <a:lstStyle/>
        <a:p>
          <a:pPr>
            <a:buNone/>
          </a:pP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dirty="0">
              <a:solidFill>
                <a:schemeClr val="bg1"/>
              </a:solidFill>
              <a:effectLst/>
              <a:latin typeface="Candara" panose="020E0502030303020204" pitchFamily="34" charset="0"/>
              <a:ea typeface="Calibri" panose="020F0502020204030204" pitchFamily="34" charset="0"/>
              <a:cs typeface="Arial" panose="020B0604020202020204" pitchFamily="34" charset="0"/>
            </a:rPr>
            <a:t> al-‘</a:t>
          </a: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Aql</a:t>
          </a:r>
          <a:endParaRPr lang="en-US" sz="2000" b="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149D444-5D1E-4DE5-8A94-8AD3B64B3F32}" type="parTrans" cxnId="{1E0A4C04-8442-45F9-A512-BFF7721A7C6E}">
      <dgm:prSet/>
      <dgm:spPr/>
      <dgm:t>
        <a:bodyPr/>
        <a:lstStyle/>
        <a:p>
          <a:endParaRPr lang="en-US"/>
        </a:p>
      </dgm:t>
    </dgm:pt>
    <dgm:pt modelId="{73449237-E0DC-42C4-8D59-8B6CA5BDF464}" type="sibTrans" cxnId="{1E0A4C04-8442-45F9-A512-BFF7721A7C6E}">
      <dgm:prSet/>
      <dgm:spPr/>
      <dgm:t>
        <a:bodyPr/>
        <a:lstStyle/>
        <a:p>
          <a:endParaRPr lang="en-US"/>
        </a:p>
      </dgm:t>
    </dgm:pt>
    <dgm:pt modelId="{2F1986D4-0168-484F-85DB-78CB3AE7F32A}">
      <dgm:prSet custT="1"/>
      <dgm:spPr/>
      <dgm:t>
        <a:bodyPr/>
        <a:lstStyle/>
        <a:p>
          <a:pPr>
            <a:buNone/>
          </a:pP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dirty="0">
              <a:solidFill>
                <a:schemeClr val="bg1"/>
              </a:solidFill>
              <a:effectLst/>
              <a:latin typeface="Candara" panose="020E0502030303020204" pitchFamily="34" charset="0"/>
              <a:ea typeface="Calibri" panose="020F0502020204030204" pitchFamily="34" charset="0"/>
              <a:cs typeface="Arial" panose="020B0604020202020204" pitchFamily="34" charset="0"/>
            </a:rPr>
            <a:t> an-</a:t>
          </a: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Nasl</a:t>
          </a:r>
          <a:endParaRPr lang="en-US" sz="2000" b="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26B0BB60-382F-4711-B021-773B4E442975}" type="parTrans" cxnId="{466E6E0A-DB4A-409E-B26E-2C397E0A6066}">
      <dgm:prSet/>
      <dgm:spPr/>
      <dgm:t>
        <a:bodyPr/>
        <a:lstStyle/>
        <a:p>
          <a:endParaRPr lang="en-ID"/>
        </a:p>
      </dgm:t>
    </dgm:pt>
    <dgm:pt modelId="{67D84F7F-4C3D-4AF3-869F-7A9CB1768297}" type="sibTrans" cxnId="{466E6E0A-DB4A-409E-B26E-2C397E0A6066}">
      <dgm:prSet/>
      <dgm:spPr/>
      <dgm:t>
        <a:bodyPr/>
        <a:lstStyle/>
        <a:p>
          <a:endParaRPr lang="en-ID"/>
        </a:p>
      </dgm:t>
    </dgm:pt>
    <dgm:pt modelId="{D539F897-26E2-46FD-A9DA-431525CF60D3}">
      <dgm:prSet custT="1"/>
      <dgm:spPr/>
      <dgm:t>
        <a:bodyPr/>
        <a:lstStyle/>
        <a:p>
          <a:pPr>
            <a:buNone/>
          </a:pP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dirty="0">
              <a:solidFill>
                <a:schemeClr val="bg1"/>
              </a:solidFill>
              <a:effectLst/>
              <a:latin typeface="Candara" panose="020E0502030303020204" pitchFamily="34" charset="0"/>
              <a:ea typeface="Calibri" panose="020F0502020204030204" pitchFamily="34" charset="0"/>
              <a:cs typeface="Arial" panose="020B0604020202020204" pitchFamily="34" charset="0"/>
            </a:rPr>
            <a:t> al-</a:t>
          </a:r>
          <a:r>
            <a:rPr lang="en-US" sz="2000" b="1" i="1"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Māl</a:t>
          </a:r>
          <a:endParaRPr lang="en-US" sz="2000" b="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B3A17E1-485F-402E-81B9-01FC737E9207}" type="parTrans" cxnId="{C85E05BC-A49D-4E4E-8768-13255DB54A20}">
      <dgm:prSet/>
      <dgm:spPr/>
      <dgm:t>
        <a:bodyPr/>
        <a:lstStyle/>
        <a:p>
          <a:endParaRPr lang="en-ID"/>
        </a:p>
      </dgm:t>
    </dgm:pt>
    <dgm:pt modelId="{FB6BC8EE-B28C-42E9-9373-C4BB09959627}" type="sibTrans" cxnId="{C85E05BC-A49D-4E4E-8768-13255DB54A20}">
      <dgm:prSet/>
      <dgm:spPr/>
      <dgm:t>
        <a:bodyPr/>
        <a:lstStyle/>
        <a:p>
          <a:endParaRPr lang="en-ID"/>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5"/>
      <dgm:spPr/>
    </dgm:pt>
    <dgm:pt modelId="{C991E3F2-A24F-47B0-935F-73A0AFE73FA2}" type="pres">
      <dgm:prSet presAssocID="{C8902F4E-CE50-4915-8529-DD51C0E84165}" presName="connTx" presStyleLbl="parChTrans1D2" presStyleIdx="0" presStyleCnt="5"/>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5" custScaleX="229168" custScaleY="90783"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07B05212-FE41-4980-A8A6-F32C5DA678E1}" type="pres">
      <dgm:prSet presAssocID="{2BA03FA7-C003-4167-AD11-46B8E15B0792}" presName="conn2-1" presStyleLbl="parChTrans1D2" presStyleIdx="1" presStyleCnt="5"/>
      <dgm:spPr/>
    </dgm:pt>
    <dgm:pt modelId="{23A7AE12-B5F7-4EEF-954F-201D0D58DDCA}" type="pres">
      <dgm:prSet presAssocID="{2BA03FA7-C003-4167-AD11-46B8E15B0792}" presName="connTx" presStyleLbl="parChTrans1D2" presStyleIdx="1" presStyleCnt="5"/>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1" presStyleCnt="5"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80C43B3D-D1B7-43AA-AE24-505BC4EE8222}" type="pres">
      <dgm:prSet presAssocID="{D149D444-5D1E-4DE5-8A94-8AD3B64B3F32}" presName="conn2-1" presStyleLbl="parChTrans1D2" presStyleIdx="2" presStyleCnt="5"/>
      <dgm:spPr/>
    </dgm:pt>
    <dgm:pt modelId="{16A91734-B324-457B-9236-E7ED4BD823B3}" type="pres">
      <dgm:prSet presAssocID="{D149D444-5D1E-4DE5-8A94-8AD3B64B3F32}" presName="connTx" presStyleLbl="parChTrans1D2" presStyleIdx="2" presStyleCnt="5"/>
      <dgm:spPr/>
    </dgm:pt>
    <dgm:pt modelId="{289D80BB-FDEB-483A-910E-7FBF72D5DA79}" type="pres">
      <dgm:prSet presAssocID="{B11A9D9D-A9DD-4E89-9F71-1936CBD52FB7}" presName="root2" presStyleCnt="0"/>
      <dgm:spPr/>
    </dgm:pt>
    <dgm:pt modelId="{966D30AB-F7C7-4570-9D01-0E1E360FD6D9}" type="pres">
      <dgm:prSet presAssocID="{B11A9D9D-A9DD-4E89-9F71-1936CBD52FB7}" presName="LevelTwoTextNode" presStyleLbl="node2" presStyleIdx="2" presStyleCnt="5" custScaleX="229168" custScaleY="90783" custRadScaleRad="100751" custRadScaleInc="-171">
        <dgm:presLayoutVars>
          <dgm:chPref val="3"/>
        </dgm:presLayoutVars>
      </dgm:prSet>
      <dgm:spPr/>
    </dgm:pt>
    <dgm:pt modelId="{75822A14-8A7E-4C2F-8B44-B7AD8D044B45}" type="pres">
      <dgm:prSet presAssocID="{B11A9D9D-A9DD-4E89-9F71-1936CBD52FB7}" presName="level3hierChild" presStyleCnt="0"/>
      <dgm:spPr/>
    </dgm:pt>
    <dgm:pt modelId="{A708E68C-0190-45A0-BD04-0480C1BD6BA4}" type="pres">
      <dgm:prSet presAssocID="{26B0BB60-382F-4711-B021-773B4E442975}" presName="conn2-1" presStyleLbl="parChTrans1D2" presStyleIdx="3" presStyleCnt="5"/>
      <dgm:spPr/>
    </dgm:pt>
    <dgm:pt modelId="{AF6FD7F5-FB7C-43AB-A651-18B10FC1823D}" type="pres">
      <dgm:prSet presAssocID="{26B0BB60-382F-4711-B021-773B4E442975}" presName="connTx" presStyleLbl="parChTrans1D2" presStyleIdx="3" presStyleCnt="5"/>
      <dgm:spPr/>
    </dgm:pt>
    <dgm:pt modelId="{218009CB-FE66-4EB7-A8F5-EA3C1F38C62D}" type="pres">
      <dgm:prSet presAssocID="{2F1986D4-0168-484F-85DB-78CB3AE7F32A}" presName="root2" presStyleCnt="0"/>
      <dgm:spPr/>
    </dgm:pt>
    <dgm:pt modelId="{5F3F175E-F3F1-4BFA-BE10-7E590763C4EC}" type="pres">
      <dgm:prSet presAssocID="{2F1986D4-0168-484F-85DB-78CB3AE7F32A}" presName="LevelTwoTextNode" presStyleLbl="node2" presStyleIdx="3" presStyleCnt="5" custScaleX="227636" custScaleY="86425">
        <dgm:presLayoutVars>
          <dgm:chPref val="3"/>
        </dgm:presLayoutVars>
      </dgm:prSet>
      <dgm:spPr/>
    </dgm:pt>
    <dgm:pt modelId="{6AA6D73C-183D-4697-A7AA-E1E978FD9D24}" type="pres">
      <dgm:prSet presAssocID="{2F1986D4-0168-484F-85DB-78CB3AE7F32A}" presName="level3hierChild" presStyleCnt="0"/>
      <dgm:spPr/>
    </dgm:pt>
    <dgm:pt modelId="{CA83B404-C927-49A9-BA52-91E0121585E8}" type="pres">
      <dgm:prSet presAssocID="{5B3A17E1-485F-402E-81B9-01FC737E9207}" presName="conn2-1" presStyleLbl="parChTrans1D2" presStyleIdx="4" presStyleCnt="5"/>
      <dgm:spPr/>
    </dgm:pt>
    <dgm:pt modelId="{BF1DBC53-807C-4806-9BE0-ADC4416BB8C5}" type="pres">
      <dgm:prSet presAssocID="{5B3A17E1-485F-402E-81B9-01FC737E9207}" presName="connTx" presStyleLbl="parChTrans1D2" presStyleIdx="4" presStyleCnt="5"/>
      <dgm:spPr/>
    </dgm:pt>
    <dgm:pt modelId="{013A02D7-3A48-4B9A-8E26-2525871E7E9C}" type="pres">
      <dgm:prSet presAssocID="{D539F897-26E2-46FD-A9DA-431525CF60D3}" presName="root2" presStyleCnt="0"/>
      <dgm:spPr/>
    </dgm:pt>
    <dgm:pt modelId="{EAD21E7C-1675-4B85-8085-E0BC343C5FE6}" type="pres">
      <dgm:prSet presAssocID="{D539F897-26E2-46FD-A9DA-431525CF60D3}" presName="LevelTwoTextNode" presStyleLbl="node2" presStyleIdx="4" presStyleCnt="5" custScaleX="227636">
        <dgm:presLayoutVars>
          <dgm:chPref val="3"/>
        </dgm:presLayoutVars>
      </dgm:prSet>
      <dgm:spPr/>
    </dgm:pt>
    <dgm:pt modelId="{645BEF8B-14E3-4090-A60C-8CF3083B21DC}" type="pres">
      <dgm:prSet presAssocID="{D539F897-26E2-46FD-A9DA-431525CF60D3}"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1E0A4C04-8442-45F9-A512-BFF7721A7C6E}" srcId="{8D634557-49AE-4FDE-912C-A069DE711DDD}" destId="{B11A9D9D-A9DD-4E89-9F71-1936CBD52FB7}" srcOrd="2" destOrd="0" parTransId="{D149D444-5D1E-4DE5-8A94-8AD3B64B3F32}" sibTransId="{73449237-E0DC-42C4-8D59-8B6CA5BDF464}"/>
    <dgm:cxn modelId="{466E6E0A-DB4A-409E-B26E-2C397E0A6066}" srcId="{8D634557-49AE-4FDE-912C-A069DE711DDD}" destId="{2F1986D4-0168-484F-85DB-78CB3AE7F32A}" srcOrd="3" destOrd="0" parTransId="{26B0BB60-382F-4711-B021-773B4E442975}" sibTransId="{67D84F7F-4C3D-4AF3-869F-7A9CB1768297}"/>
    <dgm:cxn modelId="{912D5A10-11D3-486B-BFEE-F10C12099F60}" type="presOf" srcId="{1263706C-3874-48FA-9084-9F31219BD8AC}" destId="{9ED99AA9-0A94-461F-9CCE-3327836CE70A}" srcOrd="0" destOrd="0" presId="urn:microsoft.com/office/officeart/2005/8/layout/hierarchy2"/>
    <dgm:cxn modelId="{454A7A18-0B40-43E8-8025-D4D67FFED4E9}" type="presOf" srcId="{2F1986D4-0168-484F-85DB-78CB3AE7F32A}" destId="{5F3F175E-F3F1-4BFA-BE10-7E590763C4EC}"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5791334-3F5E-49E8-BE15-F0B249A1F6AD}" type="presOf" srcId="{D539F897-26E2-46FD-A9DA-431525CF60D3}" destId="{EAD21E7C-1675-4B85-8085-E0BC343C5FE6}" srcOrd="0" destOrd="0" presId="urn:microsoft.com/office/officeart/2005/8/layout/hierarchy2"/>
    <dgm:cxn modelId="{FD7CAD3D-6705-4F42-AA8D-A3A822AECE9B}" type="presOf" srcId="{26B0BB60-382F-4711-B021-773B4E442975}" destId="{AF6FD7F5-FB7C-43AB-A651-18B10FC1823D}" srcOrd="1" destOrd="0" presId="urn:microsoft.com/office/officeart/2005/8/layout/hierarchy2"/>
    <dgm:cxn modelId="{DF97B53D-D3EB-43A1-9CD7-742D7A12A1B8}" type="presOf" srcId="{B11A9D9D-A9DD-4E89-9F71-1936CBD52FB7}" destId="{966D30AB-F7C7-4570-9D01-0E1E360FD6D9}"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1" destOrd="0" parTransId="{2BA03FA7-C003-4167-AD11-46B8E15B0792}" sibTransId="{4BAB9939-3B00-4C40-AE50-65A1097B1F02}"/>
    <dgm:cxn modelId="{ACB01077-3673-4AE4-A044-14FE05010998}" type="presOf" srcId="{5B3A17E1-485F-402E-81B9-01FC737E9207}" destId="{CA83B404-C927-49A9-BA52-91E0121585E8}" srcOrd="0" destOrd="0" presId="urn:microsoft.com/office/officeart/2005/8/layout/hierarchy2"/>
    <dgm:cxn modelId="{545FE38D-5D89-4F8D-9918-F1D7C5E98FD3}" srcId="{1263706C-3874-48FA-9084-9F31219BD8AC}" destId="{8D634557-49AE-4FDE-912C-A069DE711DDD}" srcOrd="0" destOrd="0" parTransId="{591DFCA5-E106-4BEA-A11E-82652D2FE35C}" sibTransId="{DFD2BBB6-39A8-4DDB-A9CB-042ACF8C4D92}"/>
    <dgm:cxn modelId="{B2F018AB-A6EB-46F8-B93A-BB7FF716EDD6}" type="presOf" srcId="{D149D444-5D1E-4DE5-8A94-8AD3B64B3F32}" destId="{80C43B3D-D1B7-43AA-AE24-505BC4EE8222}" srcOrd="0" destOrd="0" presId="urn:microsoft.com/office/officeart/2005/8/layout/hierarchy2"/>
    <dgm:cxn modelId="{729B00B9-5E03-4292-BB5B-A2FF8F99CD5C}" type="presOf" srcId="{D149D444-5D1E-4DE5-8A94-8AD3B64B3F32}" destId="{16A91734-B324-457B-9236-E7ED4BD823B3}" srcOrd="1" destOrd="0" presId="urn:microsoft.com/office/officeart/2005/8/layout/hierarchy2"/>
    <dgm:cxn modelId="{93EB95B9-D5C8-43E0-92F8-E7C556581683}" type="presOf" srcId="{8D634557-49AE-4FDE-912C-A069DE711DDD}" destId="{880BDF31-CB63-4E8A-A0EE-751B5F396BAF}" srcOrd="0" destOrd="0" presId="urn:microsoft.com/office/officeart/2005/8/layout/hierarchy2"/>
    <dgm:cxn modelId="{C85E05BC-A49D-4E4E-8768-13255DB54A20}" srcId="{8D634557-49AE-4FDE-912C-A069DE711DDD}" destId="{D539F897-26E2-46FD-A9DA-431525CF60D3}" srcOrd="4" destOrd="0" parTransId="{5B3A17E1-485F-402E-81B9-01FC737E9207}" sibTransId="{FB6BC8EE-B28C-42E9-9373-C4BB09959627}"/>
    <dgm:cxn modelId="{0E0ABFBE-F34E-489C-BB50-035F3E96D2F2}" type="presOf" srcId="{2BA03FA7-C003-4167-AD11-46B8E15B0792}" destId="{23A7AE12-B5F7-4EEF-954F-201D0D58DDCA}" srcOrd="1" destOrd="0" presId="urn:microsoft.com/office/officeart/2005/8/layout/hierarchy2"/>
    <dgm:cxn modelId="{892D43C5-5B59-4195-AF6F-95731FC74A11}" type="presOf" srcId="{2BA03FA7-C003-4167-AD11-46B8E15B0792}" destId="{07B05212-FE41-4980-A8A6-F32C5DA678E1}" srcOrd="0" destOrd="0" presId="urn:microsoft.com/office/officeart/2005/8/layout/hierarchy2"/>
    <dgm:cxn modelId="{9ED061DC-C7BB-420A-BD14-B92AA76C3A6B}" type="presOf" srcId="{5B3A17E1-485F-402E-81B9-01FC737E9207}" destId="{BF1DBC53-807C-4806-9BE0-ADC4416BB8C5}" srcOrd="1" destOrd="0" presId="urn:microsoft.com/office/officeart/2005/8/layout/hierarchy2"/>
    <dgm:cxn modelId="{00F0C2F7-BBF4-4003-BBD3-38F1B5DAF5D3}" type="presOf" srcId="{26B0BB60-382F-4711-B021-773B4E442975}" destId="{A708E68C-0190-45A0-BD04-0480C1BD6BA4}" srcOrd="0" destOrd="0" presId="urn:microsoft.com/office/officeart/2005/8/layout/hierarchy2"/>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C28D5EB9-EE34-44D0-B164-213DD2BD9837}" type="presParOf" srcId="{9A3CA7F6-9FDF-485A-927F-ABF03FA5328E}" destId="{07B05212-FE41-4980-A8A6-F32C5DA678E1}" srcOrd="2"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3"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A8E78565-9D62-4684-B414-EED5BBABFD70}" type="presParOf" srcId="{9A3CA7F6-9FDF-485A-927F-ABF03FA5328E}" destId="{80C43B3D-D1B7-43AA-AE24-505BC4EE8222}" srcOrd="4" destOrd="0" presId="urn:microsoft.com/office/officeart/2005/8/layout/hierarchy2"/>
    <dgm:cxn modelId="{0D6F3278-377E-4ABE-9A73-1748DDE0390E}" type="presParOf" srcId="{80C43B3D-D1B7-43AA-AE24-505BC4EE8222}" destId="{16A91734-B324-457B-9236-E7ED4BD823B3}" srcOrd="0" destOrd="0" presId="urn:microsoft.com/office/officeart/2005/8/layout/hierarchy2"/>
    <dgm:cxn modelId="{29A27232-E9E2-4638-B393-2FFF1972D345}" type="presParOf" srcId="{9A3CA7F6-9FDF-485A-927F-ABF03FA5328E}" destId="{289D80BB-FDEB-483A-910E-7FBF72D5DA79}" srcOrd="5" destOrd="0" presId="urn:microsoft.com/office/officeart/2005/8/layout/hierarchy2"/>
    <dgm:cxn modelId="{6E2BBB77-02FF-429B-A3ED-97435B3CF52F}" type="presParOf" srcId="{289D80BB-FDEB-483A-910E-7FBF72D5DA79}" destId="{966D30AB-F7C7-4570-9D01-0E1E360FD6D9}" srcOrd="0" destOrd="0" presId="urn:microsoft.com/office/officeart/2005/8/layout/hierarchy2"/>
    <dgm:cxn modelId="{21463DEF-806A-4415-B2EC-E549A34988D0}" type="presParOf" srcId="{289D80BB-FDEB-483A-910E-7FBF72D5DA79}" destId="{75822A14-8A7E-4C2F-8B44-B7AD8D044B45}" srcOrd="1" destOrd="0" presId="urn:microsoft.com/office/officeart/2005/8/layout/hierarchy2"/>
    <dgm:cxn modelId="{F2348CE9-A399-4F06-ACA4-F0FC0C17E954}" type="presParOf" srcId="{9A3CA7F6-9FDF-485A-927F-ABF03FA5328E}" destId="{A708E68C-0190-45A0-BD04-0480C1BD6BA4}" srcOrd="6" destOrd="0" presId="urn:microsoft.com/office/officeart/2005/8/layout/hierarchy2"/>
    <dgm:cxn modelId="{F37EE6D1-2D09-42DD-ACE9-66A21A3B2664}" type="presParOf" srcId="{A708E68C-0190-45A0-BD04-0480C1BD6BA4}" destId="{AF6FD7F5-FB7C-43AB-A651-18B10FC1823D}" srcOrd="0" destOrd="0" presId="urn:microsoft.com/office/officeart/2005/8/layout/hierarchy2"/>
    <dgm:cxn modelId="{5740FA75-FEB5-43DA-A3E1-1E95D4110C6E}" type="presParOf" srcId="{9A3CA7F6-9FDF-485A-927F-ABF03FA5328E}" destId="{218009CB-FE66-4EB7-A8F5-EA3C1F38C62D}" srcOrd="7" destOrd="0" presId="urn:microsoft.com/office/officeart/2005/8/layout/hierarchy2"/>
    <dgm:cxn modelId="{CEE5EF95-ED83-46D7-BC20-06FF7CCAFB56}" type="presParOf" srcId="{218009CB-FE66-4EB7-A8F5-EA3C1F38C62D}" destId="{5F3F175E-F3F1-4BFA-BE10-7E590763C4EC}" srcOrd="0" destOrd="0" presId="urn:microsoft.com/office/officeart/2005/8/layout/hierarchy2"/>
    <dgm:cxn modelId="{FCA83569-E568-4192-A1BD-9E3B75230F59}" type="presParOf" srcId="{218009CB-FE66-4EB7-A8F5-EA3C1F38C62D}" destId="{6AA6D73C-183D-4697-A7AA-E1E978FD9D24}" srcOrd="1" destOrd="0" presId="urn:microsoft.com/office/officeart/2005/8/layout/hierarchy2"/>
    <dgm:cxn modelId="{8FE46538-B610-49A9-9B11-BE944B157C8C}" type="presParOf" srcId="{9A3CA7F6-9FDF-485A-927F-ABF03FA5328E}" destId="{CA83B404-C927-49A9-BA52-91E0121585E8}" srcOrd="8" destOrd="0" presId="urn:microsoft.com/office/officeart/2005/8/layout/hierarchy2"/>
    <dgm:cxn modelId="{6A6E9872-74B2-4C20-BCEE-6DC45879EC03}" type="presParOf" srcId="{CA83B404-C927-49A9-BA52-91E0121585E8}" destId="{BF1DBC53-807C-4806-9BE0-ADC4416BB8C5}" srcOrd="0" destOrd="0" presId="urn:microsoft.com/office/officeart/2005/8/layout/hierarchy2"/>
    <dgm:cxn modelId="{9F2A3D8C-8B05-4FFD-AD99-B68F972D5121}" type="presParOf" srcId="{9A3CA7F6-9FDF-485A-927F-ABF03FA5328E}" destId="{013A02D7-3A48-4B9A-8E26-2525871E7E9C}" srcOrd="9" destOrd="0" presId="urn:microsoft.com/office/officeart/2005/8/layout/hierarchy2"/>
    <dgm:cxn modelId="{E5C27560-ACBA-4006-A699-CA06F7BAF30B}" type="presParOf" srcId="{013A02D7-3A48-4B9A-8E26-2525871E7E9C}" destId="{EAD21E7C-1675-4B85-8085-E0BC343C5FE6}" srcOrd="0" destOrd="0" presId="urn:microsoft.com/office/officeart/2005/8/layout/hierarchy2"/>
    <dgm:cxn modelId="{FC548BEF-44EF-40BC-8B58-EBEA0EDAD6B2}" type="presParOf" srcId="{013A02D7-3A48-4B9A-8E26-2525871E7E9C}" destId="{645BEF8B-14E3-4090-A60C-8CF3083B21DC}"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63706C-3874-48FA-9084-9F31219BD8A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en-US"/>
        </a:p>
      </dgm:t>
    </dgm:pt>
    <dgm:pt modelId="{8D634557-49AE-4FDE-912C-A069DE711DDD}">
      <dgm:prSet phldrT="[Text]" custT="1"/>
      <dgm:spPr/>
      <dgm:t>
        <a:bodyPr/>
        <a:lstStyle/>
        <a:p>
          <a:pPr>
            <a:spcAft>
              <a:spcPts val="600"/>
            </a:spcAft>
          </a:pPr>
          <a:r>
            <a:rPr lang="en-ID" sz="2400" b="1" i="0" dirty="0" err="1">
              <a:solidFill>
                <a:schemeClr val="bg1"/>
              </a:solidFill>
              <a:latin typeface="Candara" panose="020E0502030303020204" pitchFamily="34" charset="0"/>
            </a:rPr>
            <a:t>Implementasi</a:t>
          </a:r>
          <a:r>
            <a:rPr lang="en-ID" sz="2400" b="1" i="0" dirty="0">
              <a:solidFill>
                <a:schemeClr val="bg1"/>
              </a:solidFill>
              <a:latin typeface="Candara" panose="020E0502030303020204" pitchFamily="34" charset="0"/>
            </a:rPr>
            <a:t> dan Cara </a:t>
          </a:r>
          <a:r>
            <a:rPr lang="en-ID" sz="2400" b="1" i="0" dirty="0" err="1">
              <a:solidFill>
                <a:schemeClr val="bg1"/>
              </a:solidFill>
              <a:latin typeface="Candara" panose="020E0502030303020204" pitchFamily="34" charset="0"/>
            </a:rPr>
            <a:t>Menjaga</a:t>
          </a:r>
          <a:r>
            <a:rPr lang="en-ID" sz="2400" b="1" i="0" dirty="0">
              <a:solidFill>
                <a:schemeClr val="bg1"/>
              </a:solidFill>
              <a:latin typeface="Candara" panose="020E0502030303020204" pitchFamily="34" charset="0"/>
            </a:rPr>
            <a:t> </a:t>
          </a:r>
          <a:r>
            <a:rPr lang="en-ID" sz="2400" b="1" i="1" dirty="0">
              <a:solidFill>
                <a:schemeClr val="bg1"/>
              </a:solidFill>
              <a:latin typeface="Candara" panose="020E0502030303020204" pitchFamily="34" charset="0"/>
            </a:rPr>
            <a:t>Al-</a:t>
          </a:r>
          <a:r>
            <a:rPr lang="en-ID" sz="2400" b="1" i="1" dirty="0" err="1">
              <a:solidFill>
                <a:schemeClr val="bg1"/>
              </a:solidFill>
              <a:latin typeface="Candara" panose="020E0502030303020204" pitchFamily="34" charset="0"/>
            </a:rPr>
            <a:t>Kulliyat</a:t>
          </a:r>
          <a:endParaRPr lang="en-ID" sz="2400" b="1" i="1" dirty="0">
            <a:solidFill>
              <a:schemeClr val="bg1"/>
            </a:solidFill>
            <a:latin typeface="Candara" panose="020E0502030303020204" pitchFamily="34" charset="0"/>
          </a:endParaRPr>
        </a:p>
        <a:p>
          <a:pPr>
            <a:spcAft>
              <a:spcPts val="600"/>
            </a:spcAft>
          </a:pPr>
          <a:r>
            <a:rPr lang="en-ID" sz="2400" b="1" i="1" dirty="0">
              <a:solidFill>
                <a:schemeClr val="bg1"/>
              </a:solidFill>
              <a:latin typeface="Candara" panose="020E0502030303020204" pitchFamily="34" charset="0"/>
            </a:rPr>
            <a:t>Al-</a:t>
          </a:r>
          <a:r>
            <a:rPr lang="en-ID" sz="2400" b="1" i="1" dirty="0" err="1">
              <a:solidFill>
                <a:schemeClr val="bg1"/>
              </a:solidFill>
              <a:latin typeface="Candara" panose="020E0502030303020204" pitchFamily="34" charset="0"/>
            </a:rPr>
            <a:t>Khamsah</a:t>
          </a:r>
          <a:endParaRPr lang="en-US" sz="2400" i="1"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91DFCA5-E106-4BEA-A11E-82652D2FE35C}" type="parTrans" cxnId="{545FE38D-5D89-4F8D-9918-F1D7C5E98FD3}">
      <dgm:prSet/>
      <dgm:spPr/>
      <dgm:t>
        <a:bodyPr/>
        <a:lstStyle/>
        <a:p>
          <a:endParaRPr lang="en-US"/>
        </a:p>
      </dgm:t>
    </dgm:pt>
    <dgm:pt modelId="{DFD2BBB6-39A8-4DDB-A9CB-042ACF8C4D92}" type="sibTrans" cxnId="{545FE38D-5D89-4F8D-9918-F1D7C5E98FD3}">
      <dgm:prSet/>
      <dgm:spPr/>
      <dgm:t>
        <a:bodyPr/>
        <a:lstStyle/>
        <a:p>
          <a:endParaRPr lang="en-US"/>
        </a:p>
      </dgm:t>
    </dgm:pt>
    <dgm:pt modelId="{5657A951-2CFF-47EB-9FB1-381C6AB02C78}">
      <dgm:prSet phldrT="[Text]" custT="1"/>
      <dgm:spPr/>
      <dgm:t>
        <a:bodyPr/>
        <a:lstStyle/>
        <a:p>
          <a:pPr>
            <a:spcAft>
              <a:spcPts val="600"/>
            </a:spcAft>
          </a:pP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Agama</a:t>
          </a:r>
          <a:endParaRPr lang="en-US" sz="2000" b="1" i="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8902F4E-CE50-4915-8529-DD51C0E84165}" type="parTrans" cxnId="{4109F06B-9B18-4E14-8A79-257C11FFDC24}">
      <dgm:prSet/>
      <dgm:spPr/>
      <dgm:t>
        <a:bodyPr/>
        <a:lstStyle/>
        <a:p>
          <a:endParaRPr lang="en-US"/>
        </a:p>
      </dgm:t>
    </dgm:pt>
    <dgm:pt modelId="{04774DD5-747D-47BE-A97F-9E92635A8598}" type="sibTrans" cxnId="{4109F06B-9B18-4E14-8A79-257C11FFDC24}">
      <dgm:prSet/>
      <dgm:spPr/>
      <dgm:t>
        <a:bodyPr/>
        <a:lstStyle/>
        <a:p>
          <a:endParaRPr lang="en-US"/>
        </a:p>
      </dgm:t>
    </dgm:pt>
    <dgm:pt modelId="{FEDF52E7-83A9-4F66-BA35-6388C6C86D20}">
      <dgm:prSet custT="1"/>
      <dgm:spPr/>
      <dgm:t>
        <a:bodyPr/>
        <a:lstStyle/>
        <a:p>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dirty="0">
              <a:solidFill>
                <a:schemeClr val="bg1"/>
              </a:solidFill>
              <a:effectLst/>
              <a:latin typeface="Candara" panose="020E0502030303020204" pitchFamily="34" charset="0"/>
              <a:ea typeface="Calibri" panose="020F0502020204030204" pitchFamily="34" charset="0"/>
              <a:cs typeface="Arial" panose="020B0604020202020204" pitchFamily="34" charset="0"/>
            </a:rPr>
            <a:t> Jiwa</a:t>
          </a:r>
          <a:endParaRPr lang="en-US" sz="2000" b="1" i="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2BA03FA7-C003-4167-AD11-46B8E15B0792}" type="parTrans" cxnId="{7D30F84B-E9DB-4961-94C6-47F9A30C211C}">
      <dgm:prSet/>
      <dgm:spPr/>
      <dgm:t>
        <a:bodyPr/>
        <a:lstStyle/>
        <a:p>
          <a:endParaRPr lang="en-US"/>
        </a:p>
      </dgm:t>
    </dgm:pt>
    <dgm:pt modelId="{4BAB9939-3B00-4C40-AE50-65A1097B1F02}" type="sibTrans" cxnId="{7D30F84B-E9DB-4961-94C6-47F9A30C211C}">
      <dgm:prSet/>
      <dgm:spPr/>
      <dgm:t>
        <a:bodyPr/>
        <a:lstStyle/>
        <a:p>
          <a:endParaRPr lang="en-US"/>
        </a:p>
      </dgm:t>
    </dgm:pt>
    <dgm:pt modelId="{B11A9D9D-A9DD-4E89-9F71-1936CBD52FB7}">
      <dgm:prSet custT="1"/>
      <dgm:spPr/>
      <dgm:t>
        <a:bodyPr/>
        <a:lstStyle/>
        <a:p>
          <a:pPr>
            <a:buNone/>
          </a:pP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Akal</a:t>
          </a:r>
          <a:endParaRPr lang="en-US" sz="2000" b="1" i="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149D444-5D1E-4DE5-8A94-8AD3B64B3F32}" type="parTrans" cxnId="{1E0A4C04-8442-45F9-A512-BFF7721A7C6E}">
      <dgm:prSet/>
      <dgm:spPr/>
      <dgm:t>
        <a:bodyPr/>
        <a:lstStyle/>
        <a:p>
          <a:endParaRPr lang="en-US"/>
        </a:p>
      </dgm:t>
    </dgm:pt>
    <dgm:pt modelId="{73449237-E0DC-42C4-8D59-8B6CA5BDF464}" type="sibTrans" cxnId="{1E0A4C04-8442-45F9-A512-BFF7721A7C6E}">
      <dgm:prSet/>
      <dgm:spPr/>
      <dgm:t>
        <a:bodyPr/>
        <a:lstStyle/>
        <a:p>
          <a:endParaRPr lang="en-US"/>
        </a:p>
      </dgm:t>
    </dgm:pt>
    <dgm:pt modelId="{2F1986D4-0168-484F-85DB-78CB3AE7F32A}">
      <dgm:prSet custT="1"/>
      <dgm:spPr/>
      <dgm:t>
        <a:bodyPr/>
        <a:lstStyle/>
        <a:p>
          <a:pPr>
            <a:buNone/>
          </a:pP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t>
          </a: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Keturunan</a:t>
          </a:r>
          <a:endParaRPr lang="en-US" sz="2000" b="1" i="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26B0BB60-382F-4711-B021-773B4E442975}" type="parTrans" cxnId="{466E6E0A-DB4A-409E-B26E-2C397E0A6066}">
      <dgm:prSet/>
      <dgm:spPr/>
      <dgm:t>
        <a:bodyPr/>
        <a:lstStyle/>
        <a:p>
          <a:endParaRPr lang="en-ID"/>
        </a:p>
      </dgm:t>
    </dgm:pt>
    <dgm:pt modelId="{67D84F7F-4C3D-4AF3-869F-7A9CB1768297}" type="sibTrans" cxnId="{466E6E0A-DB4A-409E-B26E-2C397E0A6066}">
      <dgm:prSet/>
      <dgm:spPr/>
      <dgm:t>
        <a:bodyPr/>
        <a:lstStyle/>
        <a:p>
          <a:endParaRPr lang="en-ID"/>
        </a:p>
      </dgm:t>
    </dgm:pt>
    <dgm:pt modelId="{D539F897-26E2-46FD-A9DA-431525CF60D3}">
      <dgm:prSet custT="1"/>
      <dgm:spPr/>
      <dgm:t>
        <a:bodyPr/>
        <a:lstStyle/>
        <a:p>
          <a:pPr>
            <a:buNone/>
          </a:pP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t>
          </a:r>
          <a:r>
            <a:rPr lang="en-US" sz="2000" b="1" i="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Harta</a:t>
          </a:r>
          <a:endParaRPr lang="en-US" sz="2000" b="1" i="0" dirty="0">
            <a:solidFill>
              <a:schemeClr val="bg1"/>
            </a:solidFill>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B3A17E1-485F-402E-81B9-01FC737E9207}" type="parTrans" cxnId="{C85E05BC-A49D-4E4E-8768-13255DB54A20}">
      <dgm:prSet/>
      <dgm:spPr/>
      <dgm:t>
        <a:bodyPr/>
        <a:lstStyle/>
        <a:p>
          <a:endParaRPr lang="en-ID"/>
        </a:p>
      </dgm:t>
    </dgm:pt>
    <dgm:pt modelId="{FB6BC8EE-B28C-42E9-9373-C4BB09959627}" type="sibTrans" cxnId="{C85E05BC-A49D-4E4E-8768-13255DB54A20}">
      <dgm:prSet/>
      <dgm:spPr/>
      <dgm:t>
        <a:bodyPr/>
        <a:lstStyle/>
        <a:p>
          <a:endParaRPr lang="en-ID"/>
        </a:p>
      </dgm:t>
    </dgm:pt>
    <dgm:pt modelId="{9ED99AA9-0A94-461F-9CCE-3327836CE70A}" type="pres">
      <dgm:prSet presAssocID="{1263706C-3874-48FA-9084-9F31219BD8AC}" presName="diagram" presStyleCnt="0">
        <dgm:presLayoutVars>
          <dgm:chPref val="1"/>
          <dgm:dir/>
          <dgm:animOne val="branch"/>
          <dgm:animLvl val="lvl"/>
          <dgm:resizeHandles val="exact"/>
        </dgm:presLayoutVars>
      </dgm:prSet>
      <dgm:spPr/>
    </dgm:pt>
    <dgm:pt modelId="{059349CE-F64D-4E87-869C-5FA3AB3ED557}" type="pres">
      <dgm:prSet presAssocID="{8D634557-49AE-4FDE-912C-A069DE711DDD}" presName="root1" presStyleCnt="0"/>
      <dgm:spPr/>
    </dgm:pt>
    <dgm:pt modelId="{880BDF31-CB63-4E8A-A0EE-751B5F396BAF}" type="pres">
      <dgm:prSet presAssocID="{8D634557-49AE-4FDE-912C-A069DE711DDD}" presName="LevelOneTextNode" presStyleLbl="node0" presStyleIdx="0" presStyleCnt="1" custScaleX="230588" custScaleY="262031">
        <dgm:presLayoutVars>
          <dgm:chPref val="3"/>
        </dgm:presLayoutVars>
      </dgm:prSet>
      <dgm:spPr/>
    </dgm:pt>
    <dgm:pt modelId="{9A3CA7F6-9FDF-485A-927F-ABF03FA5328E}" type="pres">
      <dgm:prSet presAssocID="{8D634557-49AE-4FDE-912C-A069DE711DDD}" presName="level2hierChild" presStyleCnt="0"/>
      <dgm:spPr/>
    </dgm:pt>
    <dgm:pt modelId="{FFF445BA-DC5F-4B2B-B0FD-32C990D5C85C}" type="pres">
      <dgm:prSet presAssocID="{C8902F4E-CE50-4915-8529-DD51C0E84165}" presName="conn2-1" presStyleLbl="parChTrans1D2" presStyleIdx="0" presStyleCnt="5"/>
      <dgm:spPr/>
    </dgm:pt>
    <dgm:pt modelId="{C991E3F2-A24F-47B0-935F-73A0AFE73FA2}" type="pres">
      <dgm:prSet presAssocID="{C8902F4E-CE50-4915-8529-DD51C0E84165}" presName="connTx" presStyleLbl="parChTrans1D2" presStyleIdx="0" presStyleCnt="5"/>
      <dgm:spPr/>
    </dgm:pt>
    <dgm:pt modelId="{C5D84F29-FB6C-4BE2-9FC5-A711F096233C}" type="pres">
      <dgm:prSet presAssocID="{5657A951-2CFF-47EB-9FB1-381C6AB02C78}" presName="root2" presStyleCnt="0"/>
      <dgm:spPr/>
    </dgm:pt>
    <dgm:pt modelId="{477FD3AC-7ED4-4B99-A4AD-1F4DC6219569}" type="pres">
      <dgm:prSet presAssocID="{5657A951-2CFF-47EB-9FB1-381C6AB02C78}" presName="LevelTwoTextNode" presStyleLbl="node2" presStyleIdx="0" presStyleCnt="5" custScaleX="229168" custScaleY="90783" custLinFactNeighborX="1068" custLinFactNeighborY="-398" custRadScaleRad="100000" custRadScaleInc="0">
        <dgm:presLayoutVars>
          <dgm:chPref val="3"/>
        </dgm:presLayoutVars>
      </dgm:prSet>
      <dgm:spPr/>
    </dgm:pt>
    <dgm:pt modelId="{E72BED3F-558F-4CB1-ABA9-62F978442426}" type="pres">
      <dgm:prSet presAssocID="{5657A951-2CFF-47EB-9FB1-381C6AB02C78}" presName="level3hierChild" presStyleCnt="0"/>
      <dgm:spPr/>
    </dgm:pt>
    <dgm:pt modelId="{07B05212-FE41-4980-A8A6-F32C5DA678E1}" type="pres">
      <dgm:prSet presAssocID="{2BA03FA7-C003-4167-AD11-46B8E15B0792}" presName="conn2-1" presStyleLbl="parChTrans1D2" presStyleIdx="1" presStyleCnt="5"/>
      <dgm:spPr/>
    </dgm:pt>
    <dgm:pt modelId="{23A7AE12-B5F7-4EEF-954F-201D0D58DDCA}" type="pres">
      <dgm:prSet presAssocID="{2BA03FA7-C003-4167-AD11-46B8E15B0792}" presName="connTx" presStyleLbl="parChTrans1D2" presStyleIdx="1" presStyleCnt="5"/>
      <dgm:spPr/>
    </dgm:pt>
    <dgm:pt modelId="{99F96291-2B28-4A60-89A4-8A88F4DDF5FF}" type="pres">
      <dgm:prSet presAssocID="{FEDF52E7-83A9-4F66-BA35-6388C6C86D20}" presName="root2" presStyleCnt="0"/>
      <dgm:spPr/>
    </dgm:pt>
    <dgm:pt modelId="{819E0EE1-EFDD-4BCC-AB9E-8C4E42CBCF62}" type="pres">
      <dgm:prSet presAssocID="{FEDF52E7-83A9-4F66-BA35-6388C6C86D20}" presName="LevelTwoTextNode" presStyleLbl="node2" presStyleIdx="1" presStyleCnt="5" custScaleX="227723" custScaleY="86618" custRadScaleRad="104019" custRadScaleInc="1547">
        <dgm:presLayoutVars>
          <dgm:chPref val="3"/>
        </dgm:presLayoutVars>
      </dgm:prSet>
      <dgm:spPr/>
    </dgm:pt>
    <dgm:pt modelId="{5F508A65-B2D5-41A1-9B26-E9AE244012A2}" type="pres">
      <dgm:prSet presAssocID="{FEDF52E7-83A9-4F66-BA35-6388C6C86D20}" presName="level3hierChild" presStyleCnt="0"/>
      <dgm:spPr/>
    </dgm:pt>
    <dgm:pt modelId="{80C43B3D-D1B7-43AA-AE24-505BC4EE8222}" type="pres">
      <dgm:prSet presAssocID="{D149D444-5D1E-4DE5-8A94-8AD3B64B3F32}" presName="conn2-1" presStyleLbl="parChTrans1D2" presStyleIdx="2" presStyleCnt="5"/>
      <dgm:spPr/>
    </dgm:pt>
    <dgm:pt modelId="{16A91734-B324-457B-9236-E7ED4BD823B3}" type="pres">
      <dgm:prSet presAssocID="{D149D444-5D1E-4DE5-8A94-8AD3B64B3F32}" presName="connTx" presStyleLbl="parChTrans1D2" presStyleIdx="2" presStyleCnt="5"/>
      <dgm:spPr/>
    </dgm:pt>
    <dgm:pt modelId="{289D80BB-FDEB-483A-910E-7FBF72D5DA79}" type="pres">
      <dgm:prSet presAssocID="{B11A9D9D-A9DD-4E89-9F71-1936CBD52FB7}" presName="root2" presStyleCnt="0"/>
      <dgm:spPr/>
    </dgm:pt>
    <dgm:pt modelId="{966D30AB-F7C7-4570-9D01-0E1E360FD6D9}" type="pres">
      <dgm:prSet presAssocID="{B11A9D9D-A9DD-4E89-9F71-1936CBD52FB7}" presName="LevelTwoTextNode" presStyleLbl="node2" presStyleIdx="2" presStyleCnt="5" custScaleX="229168" custScaleY="90783" custRadScaleRad="100751" custRadScaleInc="-171">
        <dgm:presLayoutVars>
          <dgm:chPref val="3"/>
        </dgm:presLayoutVars>
      </dgm:prSet>
      <dgm:spPr/>
    </dgm:pt>
    <dgm:pt modelId="{75822A14-8A7E-4C2F-8B44-B7AD8D044B45}" type="pres">
      <dgm:prSet presAssocID="{B11A9D9D-A9DD-4E89-9F71-1936CBD52FB7}" presName="level3hierChild" presStyleCnt="0"/>
      <dgm:spPr/>
    </dgm:pt>
    <dgm:pt modelId="{A708E68C-0190-45A0-BD04-0480C1BD6BA4}" type="pres">
      <dgm:prSet presAssocID="{26B0BB60-382F-4711-B021-773B4E442975}" presName="conn2-1" presStyleLbl="parChTrans1D2" presStyleIdx="3" presStyleCnt="5"/>
      <dgm:spPr/>
    </dgm:pt>
    <dgm:pt modelId="{AF6FD7F5-FB7C-43AB-A651-18B10FC1823D}" type="pres">
      <dgm:prSet presAssocID="{26B0BB60-382F-4711-B021-773B4E442975}" presName="connTx" presStyleLbl="parChTrans1D2" presStyleIdx="3" presStyleCnt="5"/>
      <dgm:spPr/>
    </dgm:pt>
    <dgm:pt modelId="{218009CB-FE66-4EB7-A8F5-EA3C1F38C62D}" type="pres">
      <dgm:prSet presAssocID="{2F1986D4-0168-484F-85DB-78CB3AE7F32A}" presName="root2" presStyleCnt="0"/>
      <dgm:spPr/>
    </dgm:pt>
    <dgm:pt modelId="{5F3F175E-F3F1-4BFA-BE10-7E590763C4EC}" type="pres">
      <dgm:prSet presAssocID="{2F1986D4-0168-484F-85DB-78CB3AE7F32A}" presName="LevelTwoTextNode" presStyleLbl="node2" presStyleIdx="3" presStyleCnt="5" custScaleX="227636" custScaleY="86425">
        <dgm:presLayoutVars>
          <dgm:chPref val="3"/>
        </dgm:presLayoutVars>
      </dgm:prSet>
      <dgm:spPr/>
    </dgm:pt>
    <dgm:pt modelId="{6AA6D73C-183D-4697-A7AA-E1E978FD9D24}" type="pres">
      <dgm:prSet presAssocID="{2F1986D4-0168-484F-85DB-78CB3AE7F32A}" presName="level3hierChild" presStyleCnt="0"/>
      <dgm:spPr/>
    </dgm:pt>
    <dgm:pt modelId="{CA83B404-C927-49A9-BA52-91E0121585E8}" type="pres">
      <dgm:prSet presAssocID="{5B3A17E1-485F-402E-81B9-01FC737E9207}" presName="conn2-1" presStyleLbl="parChTrans1D2" presStyleIdx="4" presStyleCnt="5"/>
      <dgm:spPr/>
    </dgm:pt>
    <dgm:pt modelId="{BF1DBC53-807C-4806-9BE0-ADC4416BB8C5}" type="pres">
      <dgm:prSet presAssocID="{5B3A17E1-485F-402E-81B9-01FC737E9207}" presName="connTx" presStyleLbl="parChTrans1D2" presStyleIdx="4" presStyleCnt="5"/>
      <dgm:spPr/>
    </dgm:pt>
    <dgm:pt modelId="{013A02D7-3A48-4B9A-8E26-2525871E7E9C}" type="pres">
      <dgm:prSet presAssocID="{D539F897-26E2-46FD-A9DA-431525CF60D3}" presName="root2" presStyleCnt="0"/>
      <dgm:spPr/>
    </dgm:pt>
    <dgm:pt modelId="{EAD21E7C-1675-4B85-8085-E0BC343C5FE6}" type="pres">
      <dgm:prSet presAssocID="{D539F897-26E2-46FD-A9DA-431525CF60D3}" presName="LevelTwoTextNode" presStyleLbl="node2" presStyleIdx="4" presStyleCnt="5" custScaleX="227636">
        <dgm:presLayoutVars>
          <dgm:chPref val="3"/>
        </dgm:presLayoutVars>
      </dgm:prSet>
      <dgm:spPr/>
    </dgm:pt>
    <dgm:pt modelId="{645BEF8B-14E3-4090-A60C-8CF3083B21DC}" type="pres">
      <dgm:prSet presAssocID="{D539F897-26E2-46FD-A9DA-431525CF60D3}" presName="level3hierChild" presStyleCnt="0"/>
      <dgm:spPr/>
    </dgm:pt>
  </dgm:ptLst>
  <dgm:cxnLst>
    <dgm:cxn modelId="{0351B700-40E7-4753-8187-6E793F8D3637}" type="presOf" srcId="{C8902F4E-CE50-4915-8529-DD51C0E84165}" destId="{C991E3F2-A24F-47B0-935F-73A0AFE73FA2}" srcOrd="1" destOrd="0" presId="urn:microsoft.com/office/officeart/2005/8/layout/hierarchy2"/>
    <dgm:cxn modelId="{1E0A4C04-8442-45F9-A512-BFF7721A7C6E}" srcId="{8D634557-49AE-4FDE-912C-A069DE711DDD}" destId="{B11A9D9D-A9DD-4E89-9F71-1936CBD52FB7}" srcOrd="2" destOrd="0" parTransId="{D149D444-5D1E-4DE5-8A94-8AD3B64B3F32}" sibTransId="{73449237-E0DC-42C4-8D59-8B6CA5BDF464}"/>
    <dgm:cxn modelId="{466E6E0A-DB4A-409E-B26E-2C397E0A6066}" srcId="{8D634557-49AE-4FDE-912C-A069DE711DDD}" destId="{2F1986D4-0168-484F-85DB-78CB3AE7F32A}" srcOrd="3" destOrd="0" parTransId="{26B0BB60-382F-4711-B021-773B4E442975}" sibTransId="{67D84F7F-4C3D-4AF3-869F-7A9CB1768297}"/>
    <dgm:cxn modelId="{912D5A10-11D3-486B-BFEE-F10C12099F60}" type="presOf" srcId="{1263706C-3874-48FA-9084-9F31219BD8AC}" destId="{9ED99AA9-0A94-461F-9CCE-3327836CE70A}" srcOrd="0" destOrd="0" presId="urn:microsoft.com/office/officeart/2005/8/layout/hierarchy2"/>
    <dgm:cxn modelId="{454A7A18-0B40-43E8-8025-D4D67FFED4E9}" type="presOf" srcId="{2F1986D4-0168-484F-85DB-78CB3AE7F32A}" destId="{5F3F175E-F3F1-4BFA-BE10-7E590763C4EC}" srcOrd="0" destOrd="0" presId="urn:microsoft.com/office/officeart/2005/8/layout/hierarchy2"/>
    <dgm:cxn modelId="{7DA56724-7A5E-42A2-99D9-A28004B0DACC}" type="presOf" srcId="{C8902F4E-CE50-4915-8529-DD51C0E84165}" destId="{FFF445BA-DC5F-4B2B-B0FD-32C990D5C85C}" srcOrd="0" destOrd="0" presId="urn:microsoft.com/office/officeart/2005/8/layout/hierarchy2"/>
    <dgm:cxn modelId="{E5791334-3F5E-49E8-BE15-F0B249A1F6AD}" type="presOf" srcId="{D539F897-26E2-46FD-A9DA-431525CF60D3}" destId="{EAD21E7C-1675-4B85-8085-E0BC343C5FE6}" srcOrd="0" destOrd="0" presId="urn:microsoft.com/office/officeart/2005/8/layout/hierarchy2"/>
    <dgm:cxn modelId="{FD7CAD3D-6705-4F42-AA8D-A3A822AECE9B}" type="presOf" srcId="{26B0BB60-382F-4711-B021-773B4E442975}" destId="{AF6FD7F5-FB7C-43AB-A651-18B10FC1823D}" srcOrd="1" destOrd="0" presId="urn:microsoft.com/office/officeart/2005/8/layout/hierarchy2"/>
    <dgm:cxn modelId="{DF97B53D-D3EB-43A1-9CD7-742D7A12A1B8}" type="presOf" srcId="{B11A9D9D-A9DD-4E89-9F71-1936CBD52FB7}" destId="{966D30AB-F7C7-4570-9D01-0E1E360FD6D9}" srcOrd="0" destOrd="0" presId="urn:microsoft.com/office/officeart/2005/8/layout/hierarchy2"/>
    <dgm:cxn modelId="{F7840047-DE8B-46CB-8F62-F9F65E262244}" type="presOf" srcId="{5657A951-2CFF-47EB-9FB1-381C6AB02C78}" destId="{477FD3AC-7ED4-4B99-A4AD-1F4DC6219569}" srcOrd="0" destOrd="0" presId="urn:microsoft.com/office/officeart/2005/8/layout/hierarchy2"/>
    <dgm:cxn modelId="{4109F06B-9B18-4E14-8A79-257C11FFDC24}" srcId="{8D634557-49AE-4FDE-912C-A069DE711DDD}" destId="{5657A951-2CFF-47EB-9FB1-381C6AB02C78}" srcOrd="0" destOrd="0" parTransId="{C8902F4E-CE50-4915-8529-DD51C0E84165}" sibTransId="{04774DD5-747D-47BE-A97F-9E92635A8598}"/>
    <dgm:cxn modelId="{7D30F84B-E9DB-4961-94C6-47F9A30C211C}" srcId="{8D634557-49AE-4FDE-912C-A069DE711DDD}" destId="{FEDF52E7-83A9-4F66-BA35-6388C6C86D20}" srcOrd="1" destOrd="0" parTransId="{2BA03FA7-C003-4167-AD11-46B8E15B0792}" sibTransId="{4BAB9939-3B00-4C40-AE50-65A1097B1F02}"/>
    <dgm:cxn modelId="{ACB01077-3673-4AE4-A044-14FE05010998}" type="presOf" srcId="{5B3A17E1-485F-402E-81B9-01FC737E9207}" destId="{CA83B404-C927-49A9-BA52-91E0121585E8}" srcOrd="0" destOrd="0" presId="urn:microsoft.com/office/officeart/2005/8/layout/hierarchy2"/>
    <dgm:cxn modelId="{545FE38D-5D89-4F8D-9918-F1D7C5E98FD3}" srcId="{1263706C-3874-48FA-9084-9F31219BD8AC}" destId="{8D634557-49AE-4FDE-912C-A069DE711DDD}" srcOrd="0" destOrd="0" parTransId="{591DFCA5-E106-4BEA-A11E-82652D2FE35C}" sibTransId="{DFD2BBB6-39A8-4DDB-A9CB-042ACF8C4D92}"/>
    <dgm:cxn modelId="{B2F018AB-A6EB-46F8-B93A-BB7FF716EDD6}" type="presOf" srcId="{D149D444-5D1E-4DE5-8A94-8AD3B64B3F32}" destId="{80C43B3D-D1B7-43AA-AE24-505BC4EE8222}" srcOrd="0" destOrd="0" presId="urn:microsoft.com/office/officeart/2005/8/layout/hierarchy2"/>
    <dgm:cxn modelId="{729B00B9-5E03-4292-BB5B-A2FF8F99CD5C}" type="presOf" srcId="{D149D444-5D1E-4DE5-8A94-8AD3B64B3F32}" destId="{16A91734-B324-457B-9236-E7ED4BD823B3}" srcOrd="1" destOrd="0" presId="urn:microsoft.com/office/officeart/2005/8/layout/hierarchy2"/>
    <dgm:cxn modelId="{93EB95B9-D5C8-43E0-92F8-E7C556581683}" type="presOf" srcId="{8D634557-49AE-4FDE-912C-A069DE711DDD}" destId="{880BDF31-CB63-4E8A-A0EE-751B5F396BAF}" srcOrd="0" destOrd="0" presId="urn:microsoft.com/office/officeart/2005/8/layout/hierarchy2"/>
    <dgm:cxn modelId="{C85E05BC-A49D-4E4E-8768-13255DB54A20}" srcId="{8D634557-49AE-4FDE-912C-A069DE711DDD}" destId="{D539F897-26E2-46FD-A9DA-431525CF60D3}" srcOrd="4" destOrd="0" parTransId="{5B3A17E1-485F-402E-81B9-01FC737E9207}" sibTransId="{FB6BC8EE-B28C-42E9-9373-C4BB09959627}"/>
    <dgm:cxn modelId="{0E0ABFBE-F34E-489C-BB50-035F3E96D2F2}" type="presOf" srcId="{2BA03FA7-C003-4167-AD11-46B8E15B0792}" destId="{23A7AE12-B5F7-4EEF-954F-201D0D58DDCA}" srcOrd="1" destOrd="0" presId="urn:microsoft.com/office/officeart/2005/8/layout/hierarchy2"/>
    <dgm:cxn modelId="{892D43C5-5B59-4195-AF6F-95731FC74A11}" type="presOf" srcId="{2BA03FA7-C003-4167-AD11-46B8E15B0792}" destId="{07B05212-FE41-4980-A8A6-F32C5DA678E1}" srcOrd="0" destOrd="0" presId="urn:microsoft.com/office/officeart/2005/8/layout/hierarchy2"/>
    <dgm:cxn modelId="{9ED061DC-C7BB-420A-BD14-B92AA76C3A6B}" type="presOf" srcId="{5B3A17E1-485F-402E-81B9-01FC737E9207}" destId="{BF1DBC53-807C-4806-9BE0-ADC4416BB8C5}" srcOrd="1" destOrd="0" presId="urn:microsoft.com/office/officeart/2005/8/layout/hierarchy2"/>
    <dgm:cxn modelId="{00F0C2F7-BBF4-4003-BBD3-38F1B5DAF5D3}" type="presOf" srcId="{26B0BB60-382F-4711-B021-773B4E442975}" destId="{A708E68C-0190-45A0-BD04-0480C1BD6BA4}" srcOrd="0" destOrd="0" presId="urn:microsoft.com/office/officeart/2005/8/layout/hierarchy2"/>
    <dgm:cxn modelId="{4D5C82FE-94E3-4F70-8CB7-5290D0FFB078}" type="presOf" srcId="{FEDF52E7-83A9-4F66-BA35-6388C6C86D20}" destId="{819E0EE1-EFDD-4BCC-AB9E-8C4E42CBCF62}" srcOrd="0" destOrd="0" presId="urn:microsoft.com/office/officeart/2005/8/layout/hierarchy2"/>
    <dgm:cxn modelId="{FAD93344-7E67-42AB-8AA5-587C7306EE78}" type="presParOf" srcId="{9ED99AA9-0A94-461F-9CCE-3327836CE70A}" destId="{059349CE-F64D-4E87-869C-5FA3AB3ED557}" srcOrd="0" destOrd="0" presId="urn:microsoft.com/office/officeart/2005/8/layout/hierarchy2"/>
    <dgm:cxn modelId="{7B5A525D-BEE1-431C-B822-55C7A538ADF0}" type="presParOf" srcId="{059349CE-F64D-4E87-869C-5FA3AB3ED557}" destId="{880BDF31-CB63-4E8A-A0EE-751B5F396BAF}" srcOrd="0" destOrd="0" presId="urn:microsoft.com/office/officeart/2005/8/layout/hierarchy2"/>
    <dgm:cxn modelId="{E52EA68A-C9A3-4AD5-93EF-1EAA15FBBD65}" type="presParOf" srcId="{059349CE-F64D-4E87-869C-5FA3AB3ED557}" destId="{9A3CA7F6-9FDF-485A-927F-ABF03FA5328E}" srcOrd="1" destOrd="0" presId="urn:microsoft.com/office/officeart/2005/8/layout/hierarchy2"/>
    <dgm:cxn modelId="{0E64A711-505D-49DF-A42C-191B59ABFFE0}" type="presParOf" srcId="{9A3CA7F6-9FDF-485A-927F-ABF03FA5328E}" destId="{FFF445BA-DC5F-4B2B-B0FD-32C990D5C85C}" srcOrd="0" destOrd="0" presId="urn:microsoft.com/office/officeart/2005/8/layout/hierarchy2"/>
    <dgm:cxn modelId="{3F960510-7F03-42DE-939D-6A5E7E53F461}" type="presParOf" srcId="{FFF445BA-DC5F-4B2B-B0FD-32C990D5C85C}" destId="{C991E3F2-A24F-47B0-935F-73A0AFE73FA2}" srcOrd="0" destOrd="0" presId="urn:microsoft.com/office/officeart/2005/8/layout/hierarchy2"/>
    <dgm:cxn modelId="{978CA2BB-1906-4F60-82D3-79B6B95AE846}" type="presParOf" srcId="{9A3CA7F6-9FDF-485A-927F-ABF03FA5328E}" destId="{C5D84F29-FB6C-4BE2-9FC5-A711F096233C}" srcOrd="1" destOrd="0" presId="urn:microsoft.com/office/officeart/2005/8/layout/hierarchy2"/>
    <dgm:cxn modelId="{AA7FFEED-924A-4301-9CFF-2DAFF936D8AD}" type="presParOf" srcId="{C5D84F29-FB6C-4BE2-9FC5-A711F096233C}" destId="{477FD3AC-7ED4-4B99-A4AD-1F4DC6219569}" srcOrd="0" destOrd="0" presId="urn:microsoft.com/office/officeart/2005/8/layout/hierarchy2"/>
    <dgm:cxn modelId="{3964C7C5-B3E9-4C3A-A923-306B406ED6A6}" type="presParOf" srcId="{C5D84F29-FB6C-4BE2-9FC5-A711F096233C}" destId="{E72BED3F-558F-4CB1-ABA9-62F978442426}" srcOrd="1" destOrd="0" presId="urn:microsoft.com/office/officeart/2005/8/layout/hierarchy2"/>
    <dgm:cxn modelId="{C28D5EB9-EE34-44D0-B164-213DD2BD9837}" type="presParOf" srcId="{9A3CA7F6-9FDF-485A-927F-ABF03FA5328E}" destId="{07B05212-FE41-4980-A8A6-F32C5DA678E1}" srcOrd="2" destOrd="0" presId="urn:microsoft.com/office/officeart/2005/8/layout/hierarchy2"/>
    <dgm:cxn modelId="{0D112D83-1C39-46D9-A1E8-8E5F36807E51}" type="presParOf" srcId="{07B05212-FE41-4980-A8A6-F32C5DA678E1}" destId="{23A7AE12-B5F7-4EEF-954F-201D0D58DDCA}" srcOrd="0" destOrd="0" presId="urn:microsoft.com/office/officeart/2005/8/layout/hierarchy2"/>
    <dgm:cxn modelId="{B42CA82D-A020-4949-B4A9-DB357E0748F8}" type="presParOf" srcId="{9A3CA7F6-9FDF-485A-927F-ABF03FA5328E}" destId="{99F96291-2B28-4A60-89A4-8A88F4DDF5FF}" srcOrd="3" destOrd="0" presId="urn:microsoft.com/office/officeart/2005/8/layout/hierarchy2"/>
    <dgm:cxn modelId="{D18BB562-A991-492F-A685-61CF9AEB90EC}" type="presParOf" srcId="{99F96291-2B28-4A60-89A4-8A88F4DDF5FF}" destId="{819E0EE1-EFDD-4BCC-AB9E-8C4E42CBCF62}" srcOrd="0" destOrd="0" presId="urn:microsoft.com/office/officeart/2005/8/layout/hierarchy2"/>
    <dgm:cxn modelId="{DB565C84-F5C9-4BC0-966B-08A84D99063C}" type="presParOf" srcId="{99F96291-2B28-4A60-89A4-8A88F4DDF5FF}" destId="{5F508A65-B2D5-41A1-9B26-E9AE244012A2}" srcOrd="1" destOrd="0" presId="urn:microsoft.com/office/officeart/2005/8/layout/hierarchy2"/>
    <dgm:cxn modelId="{A8E78565-9D62-4684-B414-EED5BBABFD70}" type="presParOf" srcId="{9A3CA7F6-9FDF-485A-927F-ABF03FA5328E}" destId="{80C43B3D-D1B7-43AA-AE24-505BC4EE8222}" srcOrd="4" destOrd="0" presId="urn:microsoft.com/office/officeart/2005/8/layout/hierarchy2"/>
    <dgm:cxn modelId="{0D6F3278-377E-4ABE-9A73-1748DDE0390E}" type="presParOf" srcId="{80C43B3D-D1B7-43AA-AE24-505BC4EE8222}" destId="{16A91734-B324-457B-9236-E7ED4BD823B3}" srcOrd="0" destOrd="0" presId="urn:microsoft.com/office/officeart/2005/8/layout/hierarchy2"/>
    <dgm:cxn modelId="{29A27232-E9E2-4638-B393-2FFF1972D345}" type="presParOf" srcId="{9A3CA7F6-9FDF-485A-927F-ABF03FA5328E}" destId="{289D80BB-FDEB-483A-910E-7FBF72D5DA79}" srcOrd="5" destOrd="0" presId="urn:microsoft.com/office/officeart/2005/8/layout/hierarchy2"/>
    <dgm:cxn modelId="{6E2BBB77-02FF-429B-A3ED-97435B3CF52F}" type="presParOf" srcId="{289D80BB-FDEB-483A-910E-7FBF72D5DA79}" destId="{966D30AB-F7C7-4570-9D01-0E1E360FD6D9}" srcOrd="0" destOrd="0" presId="urn:microsoft.com/office/officeart/2005/8/layout/hierarchy2"/>
    <dgm:cxn modelId="{21463DEF-806A-4415-B2EC-E549A34988D0}" type="presParOf" srcId="{289D80BB-FDEB-483A-910E-7FBF72D5DA79}" destId="{75822A14-8A7E-4C2F-8B44-B7AD8D044B45}" srcOrd="1" destOrd="0" presId="urn:microsoft.com/office/officeart/2005/8/layout/hierarchy2"/>
    <dgm:cxn modelId="{F2348CE9-A399-4F06-ACA4-F0FC0C17E954}" type="presParOf" srcId="{9A3CA7F6-9FDF-485A-927F-ABF03FA5328E}" destId="{A708E68C-0190-45A0-BD04-0480C1BD6BA4}" srcOrd="6" destOrd="0" presId="urn:microsoft.com/office/officeart/2005/8/layout/hierarchy2"/>
    <dgm:cxn modelId="{F37EE6D1-2D09-42DD-ACE9-66A21A3B2664}" type="presParOf" srcId="{A708E68C-0190-45A0-BD04-0480C1BD6BA4}" destId="{AF6FD7F5-FB7C-43AB-A651-18B10FC1823D}" srcOrd="0" destOrd="0" presId="urn:microsoft.com/office/officeart/2005/8/layout/hierarchy2"/>
    <dgm:cxn modelId="{5740FA75-FEB5-43DA-A3E1-1E95D4110C6E}" type="presParOf" srcId="{9A3CA7F6-9FDF-485A-927F-ABF03FA5328E}" destId="{218009CB-FE66-4EB7-A8F5-EA3C1F38C62D}" srcOrd="7" destOrd="0" presId="urn:microsoft.com/office/officeart/2005/8/layout/hierarchy2"/>
    <dgm:cxn modelId="{CEE5EF95-ED83-46D7-BC20-06FF7CCAFB56}" type="presParOf" srcId="{218009CB-FE66-4EB7-A8F5-EA3C1F38C62D}" destId="{5F3F175E-F3F1-4BFA-BE10-7E590763C4EC}" srcOrd="0" destOrd="0" presId="urn:microsoft.com/office/officeart/2005/8/layout/hierarchy2"/>
    <dgm:cxn modelId="{FCA83569-E568-4192-A1BD-9E3B75230F59}" type="presParOf" srcId="{218009CB-FE66-4EB7-A8F5-EA3C1F38C62D}" destId="{6AA6D73C-183D-4697-A7AA-E1E978FD9D24}" srcOrd="1" destOrd="0" presId="urn:microsoft.com/office/officeart/2005/8/layout/hierarchy2"/>
    <dgm:cxn modelId="{8FE46538-B610-49A9-9B11-BE944B157C8C}" type="presParOf" srcId="{9A3CA7F6-9FDF-485A-927F-ABF03FA5328E}" destId="{CA83B404-C927-49A9-BA52-91E0121585E8}" srcOrd="8" destOrd="0" presId="urn:microsoft.com/office/officeart/2005/8/layout/hierarchy2"/>
    <dgm:cxn modelId="{6A6E9872-74B2-4C20-BCEE-6DC45879EC03}" type="presParOf" srcId="{CA83B404-C927-49A9-BA52-91E0121585E8}" destId="{BF1DBC53-807C-4806-9BE0-ADC4416BB8C5}" srcOrd="0" destOrd="0" presId="urn:microsoft.com/office/officeart/2005/8/layout/hierarchy2"/>
    <dgm:cxn modelId="{9F2A3D8C-8B05-4FFD-AD99-B68F972D5121}" type="presParOf" srcId="{9A3CA7F6-9FDF-485A-927F-ABF03FA5328E}" destId="{013A02D7-3A48-4B9A-8E26-2525871E7E9C}" srcOrd="9" destOrd="0" presId="urn:microsoft.com/office/officeart/2005/8/layout/hierarchy2"/>
    <dgm:cxn modelId="{E5C27560-ACBA-4006-A699-CA06F7BAF30B}" type="presParOf" srcId="{013A02D7-3A48-4B9A-8E26-2525871E7E9C}" destId="{EAD21E7C-1675-4B85-8085-E0BC343C5FE6}" srcOrd="0" destOrd="0" presId="urn:microsoft.com/office/officeart/2005/8/layout/hierarchy2"/>
    <dgm:cxn modelId="{FC548BEF-44EF-40BC-8B58-EBEA0EDAD6B2}" type="presParOf" srcId="{013A02D7-3A48-4B9A-8E26-2525871E7E9C}" destId="{645BEF8B-14E3-4090-A60C-8CF3083B21DC}"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ID" sz="2400" b="1" i="0" kern="1200" dirty="0" err="1">
              <a:solidFill>
                <a:schemeClr val="bg1"/>
              </a:solidFill>
              <a:latin typeface="Candara" panose="020E0502030303020204" pitchFamily="34" charset="0"/>
            </a:rPr>
            <a:t>Macam-Macam</a:t>
          </a:r>
          <a:endParaRPr lang="en-ID" sz="2400" b="1" i="0" kern="1200" dirty="0">
            <a:solidFill>
              <a:schemeClr val="bg1"/>
            </a:solidFill>
            <a:latin typeface="Candara" panose="020E0502030303020204" pitchFamily="34" charset="0"/>
          </a:endParaRPr>
        </a:p>
        <a:p>
          <a:pPr marL="0" lvl="0" indent="0" algn="ctr" defTabSz="1066800">
            <a:lnSpc>
              <a:spcPct val="90000"/>
            </a:lnSpc>
            <a:spcBef>
              <a:spcPct val="0"/>
            </a:spcBef>
            <a:spcAft>
              <a:spcPct val="35000"/>
            </a:spcAft>
            <a:buNone/>
          </a:pPr>
          <a:r>
            <a:rPr lang="en-ID" sz="2400" b="1" i="1" kern="1200" dirty="0">
              <a:solidFill>
                <a:schemeClr val="bg1"/>
              </a:solidFill>
              <a:latin typeface="Candara" panose="020E0502030303020204" pitchFamily="34" charset="0"/>
            </a:rPr>
            <a:t>Al-</a:t>
          </a:r>
          <a:r>
            <a:rPr lang="en-ID" sz="2400" b="1" i="1" kern="1200" dirty="0" err="1">
              <a:solidFill>
                <a:schemeClr val="bg1"/>
              </a:solidFill>
              <a:latin typeface="Candara" panose="020E0502030303020204" pitchFamily="34" charset="0"/>
            </a:rPr>
            <a:t>Kulliyat</a:t>
          </a:r>
          <a:r>
            <a:rPr lang="en-ID" sz="2400" b="1" i="1" kern="1200" dirty="0">
              <a:solidFill>
                <a:schemeClr val="bg1"/>
              </a:solidFill>
              <a:latin typeface="Candara" panose="020E0502030303020204" pitchFamily="34" charset="0"/>
            </a:rPr>
            <a:t> Al-</a:t>
          </a:r>
          <a:r>
            <a:rPr lang="en-ID" sz="2400" b="1" i="1" kern="1200" dirty="0" err="1">
              <a:solidFill>
                <a:schemeClr val="bg1"/>
              </a:solidFill>
              <a:latin typeface="Candara" panose="020E0502030303020204" pitchFamily="34" charset="0"/>
            </a:rPr>
            <a:t>Khamsah</a:t>
          </a:r>
          <a:endParaRPr lang="en-US" sz="2400" i="1" kern="1200" dirty="0">
            <a:solidFill>
              <a:schemeClr val="bg1"/>
            </a:solidFill>
          </a:endParaRPr>
        </a:p>
      </dsp:txBody>
      <dsp:txXfrm>
        <a:off x="61612" y="1168860"/>
        <a:ext cx="3119897" cy="1726279"/>
      </dsp:txXfrm>
    </dsp:sp>
    <dsp:sp modelId="{FFF445BA-DC5F-4B2B-B0FD-32C990D5C85C}">
      <dsp:nvSpPr>
        <dsp:cNvPr id="0" name=""/>
        <dsp:cNvSpPr/>
      </dsp:nvSpPr>
      <dsp:spPr>
        <a:xfrm rot="17440932">
          <a:off x="2722575" y="1275018"/>
          <a:ext cx="1585122" cy="30995"/>
        </a:xfrm>
        <a:custGeom>
          <a:avLst/>
          <a:gdLst/>
          <a:ahLst/>
          <a:cxnLst/>
          <a:rect l="0" t="0" r="0" b="0"/>
          <a:pathLst>
            <a:path>
              <a:moveTo>
                <a:pt x="0" y="15497"/>
              </a:moveTo>
              <a:lnTo>
                <a:pt x="1585122"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5509" y="1250888"/>
        <a:ext cx="79256" cy="79256"/>
      </dsp:txXfrm>
    </dsp:sp>
    <dsp:sp modelId="{477FD3AC-7ED4-4B99-A4AD-1F4DC6219569}">
      <dsp:nvSpPr>
        <dsp:cNvPr id="0" name=""/>
        <dsp:cNvSpPr/>
      </dsp:nvSpPr>
      <dsp:spPr>
        <a:xfrm>
          <a:off x="3795057" y="231382"/>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ad-</a:t>
          </a:r>
          <a:r>
            <a:rPr lang="en-US" sz="2000" b="1" i="1" kern="1200" dirty="0" err="1">
              <a:solidFill>
                <a:schemeClr val="bg1"/>
              </a:solidFill>
              <a:latin typeface="Candara" panose="020E0502030303020204" pitchFamily="34" charset="0"/>
              <a:ea typeface="Calibri" panose="020F0502020204030204" pitchFamily="34" charset="0"/>
              <a:cs typeface="Arial" panose="020B0604020202020204" pitchFamily="34" charset="0"/>
            </a:rPr>
            <a:t>D</a:t>
          </a: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īn</a:t>
          </a:r>
          <a:endParaRPr lang="en-US" sz="2000" b="1" kern="1200" dirty="0">
            <a:solidFill>
              <a:schemeClr val="bg1"/>
            </a:solidFill>
          </a:endParaRPr>
        </a:p>
      </dsp:txBody>
      <dsp:txXfrm>
        <a:off x="3813664" y="249989"/>
        <a:ext cx="3170222" cy="598085"/>
      </dsp:txXfrm>
    </dsp:sp>
    <dsp:sp modelId="{07B05212-FE41-4980-A8A6-F32C5DA678E1}">
      <dsp:nvSpPr>
        <dsp:cNvPr id="0" name=""/>
        <dsp:cNvSpPr/>
      </dsp:nvSpPr>
      <dsp:spPr>
        <a:xfrm rot="18388500">
          <a:off x="3044265" y="1637866"/>
          <a:ext cx="941743" cy="30995"/>
        </a:xfrm>
        <a:custGeom>
          <a:avLst/>
          <a:gdLst/>
          <a:ahLst/>
          <a:cxnLst/>
          <a:rect l="0" t="0" r="0" b="0"/>
          <a:pathLst>
            <a:path>
              <a:moveTo>
                <a:pt x="0" y="15497"/>
              </a:moveTo>
              <a:lnTo>
                <a:pt x="941743"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593" y="1629820"/>
        <a:ext cx="47087" cy="47087"/>
      </dsp:txXfrm>
    </dsp:sp>
    <dsp:sp modelId="{819E0EE1-EFDD-4BCC-AB9E-8C4E42CBCF62}">
      <dsp:nvSpPr>
        <dsp:cNvPr id="0" name=""/>
        <dsp:cNvSpPr/>
      </dsp:nvSpPr>
      <dsp:spPr>
        <a:xfrm>
          <a:off x="3795057" y="971652"/>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an-</a:t>
          </a:r>
          <a:r>
            <a:rPr lang="en-US" sz="2000" b="1" i="1" kern="1200" dirty="0" err="1">
              <a:solidFill>
                <a:schemeClr val="bg1"/>
              </a:solidFill>
              <a:latin typeface="Candara" panose="020E0502030303020204" pitchFamily="34" charset="0"/>
              <a:ea typeface="Calibri" panose="020F0502020204030204" pitchFamily="34" charset="0"/>
              <a:cs typeface="Arial" panose="020B0604020202020204" pitchFamily="34" charset="0"/>
            </a:rPr>
            <a:t>N</a:t>
          </a: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afs</a:t>
          </a:r>
          <a:endParaRPr lang="en-US" sz="2000" b="1" kern="1200" dirty="0">
            <a:solidFill>
              <a:schemeClr val="bg1"/>
            </a:solidFill>
          </a:endParaRPr>
        </a:p>
      </dsp:txBody>
      <dsp:txXfrm>
        <a:off x="3812811" y="989406"/>
        <a:ext cx="3151704" cy="570645"/>
      </dsp:txXfrm>
    </dsp:sp>
    <dsp:sp modelId="{80C43B3D-D1B7-43AA-AE24-505BC4EE8222}">
      <dsp:nvSpPr>
        <dsp:cNvPr id="0" name=""/>
        <dsp:cNvSpPr/>
      </dsp:nvSpPr>
      <dsp:spPr>
        <a:xfrm rot="21406316">
          <a:off x="3234772" y="2000714"/>
          <a:ext cx="560729" cy="30995"/>
        </a:xfrm>
        <a:custGeom>
          <a:avLst/>
          <a:gdLst/>
          <a:ahLst/>
          <a:cxnLst/>
          <a:rect l="0" t="0" r="0" b="0"/>
          <a:pathLst>
            <a:path>
              <a:moveTo>
                <a:pt x="0" y="15497"/>
              </a:moveTo>
              <a:lnTo>
                <a:pt x="5607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18" y="2002194"/>
        <a:ext cx="28036" cy="28036"/>
      </dsp:txXfrm>
    </dsp:sp>
    <dsp:sp modelId="{966D30AB-F7C7-4570-9D01-0E1E360FD6D9}">
      <dsp:nvSpPr>
        <dsp:cNvPr id="0" name=""/>
        <dsp:cNvSpPr/>
      </dsp:nvSpPr>
      <dsp:spPr>
        <a:xfrm>
          <a:off x="3795057" y="1682775"/>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al-‘</a:t>
          </a: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Aql</a:t>
          </a:r>
          <a:endParaRPr lang="en-US" sz="2000" b="1" kern="1200" dirty="0">
            <a:solidFill>
              <a:schemeClr val="bg1"/>
            </a:solidFill>
          </a:endParaRPr>
        </a:p>
      </dsp:txBody>
      <dsp:txXfrm>
        <a:off x="3813664" y="1701382"/>
        <a:ext cx="3170222" cy="598085"/>
      </dsp:txXfrm>
    </dsp:sp>
    <dsp:sp modelId="{A708E68C-0190-45A0-BD04-0480C1BD6BA4}">
      <dsp:nvSpPr>
        <dsp:cNvPr id="0" name=""/>
        <dsp:cNvSpPr/>
      </dsp:nvSpPr>
      <dsp:spPr>
        <a:xfrm rot="3065100">
          <a:off x="3069522" y="2363225"/>
          <a:ext cx="891228" cy="30995"/>
        </a:xfrm>
        <a:custGeom>
          <a:avLst/>
          <a:gdLst/>
          <a:ahLst/>
          <a:cxnLst/>
          <a:rect l="0" t="0" r="0" b="0"/>
          <a:pathLst>
            <a:path>
              <a:moveTo>
                <a:pt x="0" y="15497"/>
              </a:moveTo>
              <a:lnTo>
                <a:pt x="891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D" sz="500" kern="1200"/>
        </a:p>
      </dsp:txBody>
      <dsp:txXfrm>
        <a:off x="3492856" y="2356442"/>
        <a:ext cx="44561" cy="44561"/>
      </dsp:txXfrm>
    </dsp:sp>
    <dsp:sp modelId="{5F3F175E-F3F1-4BFA-BE10-7E590763C4EC}">
      <dsp:nvSpPr>
        <dsp:cNvPr id="0" name=""/>
        <dsp:cNvSpPr/>
      </dsp:nvSpPr>
      <dsp:spPr>
        <a:xfrm>
          <a:off x="3795057" y="2423044"/>
          <a:ext cx="3185994" cy="60480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an-</a:t>
          </a: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Nasl</a:t>
          </a:r>
          <a:endParaRPr lang="en-US" sz="2000" b="1" kern="1200" dirty="0">
            <a:solidFill>
              <a:schemeClr val="bg1"/>
            </a:solidFill>
          </a:endParaRPr>
        </a:p>
      </dsp:txBody>
      <dsp:txXfrm>
        <a:off x="3812771" y="2440758"/>
        <a:ext cx="3150566" cy="569374"/>
      </dsp:txXfrm>
    </dsp:sp>
    <dsp:sp modelId="{CA83B404-C927-49A9-BA52-91E0121585E8}">
      <dsp:nvSpPr>
        <dsp:cNvPr id="0" name=""/>
        <dsp:cNvSpPr/>
      </dsp:nvSpPr>
      <dsp:spPr>
        <a:xfrm rot="4133887">
          <a:off x="2737640" y="2741861"/>
          <a:ext cx="1554992" cy="30995"/>
        </a:xfrm>
        <a:custGeom>
          <a:avLst/>
          <a:gdLst/>
          <a:ahLst/>
          <a:cxnLst/>
          <a:rect l="0" t="0" r="0" b="0"/>
          <a:pathLst>
            <a:path>
              <a:moveTo>
                <a:pt x="0" y="15497"/>
              </a:moveTo>
              <a:lnTo>
                <a:pt x="1554992"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D" sz="500" kern="1200"/>
        </a:p>
      </dsp:txBody>
      <dsp:txXfrm>
        <a:off x="3476262" y="2718483"/>
        <a:ext cx="77749" cy="77749"/>
      </dsp:txXfrm>
    </dsp:sp>
    <dsp:sp modelId="{EAD21E7C-1675-4B85-8085-E0BC343C5FE6}">
      <dsp:nvSpPr>
        <dsp:cNvPr id="0" name=""/>
        <dsp:cNvSpPr/>
      </dsp:nvSpPr>
      <dsp:spPr>
        <a:xfrm>
          <a:off x="3795057" y="3132817"/>
          <a:ext cx="3185994" cy="69980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Ḥifẓ</a:t>
          </a:r>
          <a:r>
            <a:rPr lang="en-US" sz="2000" b="1" i="1"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al-</a:t>
          </a:r>
          <a:r>
            <a:rPr lang="en-US" sz="2000" b="1" i="1"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Māl</a:t>
          </a:r>
          <a:endParaRPr lang="en-US" sz="2000" b="1" kern="1200" dirty="0">
            <a:solidFill>
              <a:schemeClr val="bg1"/>
            </a:solidFill>
          </a:endParaRPr>
        </a:p>
      </dsp:txBody>
      <dsp:txXfrm>
        <a:off x="3815553" y="3153313"/>
        <a:ext cx="3145002" cy="6588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DF31-CB63-4E8A-A0EE-751B5F396BAF}">
      <dsp:nvSpPr>
        <dsp:cNvPr id="0" name=""/>
        <dsp:cNvSpPr/>
      </dsp:nvSpPr>
      <dsp:spPr>
        <a:xfrm>
          <a:off x="7905" y="1115153"/>
          <a:ext cx="3227311" cy="183369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ts val="600"/>
            </a:spcAft>
            <a:buNone/>
          </a:pPr>
          <a:r>
            <a:rPr lang="en-ID" sz="2400" b="1" i="0" kern="1200" dirty="0" err="1">
              <a:solidFill>
                <a:schemeClr val="bg1"/>
              </a:solidFill>
              <a:latin typeface="Candara" panose="020E0502030303020204" pitchFamily="34" charset="0"/>
            </a:rPr>
            <a:t>Implementasi</a:t>
          </a:r>
          <a:r>
            <a:rPr lang="en-ID" sz="2400" b="1" i="0" kern="1200" dirty="0">
              <a:solidFill>
                <a:schemeClr val="bg1"/>
              </a:solidFill>
              <a:latin typeface="Candara" panose="020E0502030303020204" pitchFamily="34" charset="0"/>
            </a:rPr>
            <a:t> dan Cara </a:t>
          </a:r>
          <a:r>
            <a:rPr lang="en-ID" sz="2400" b="1" i="0" kern="1200" dirty="0" err="1">
              <a:solidFill>
                <a:schemeClr val="bg1"/>
              </a:solidFill>
              <a:latin typeface="Candara" panose="020E0502030303020204" pitchFamily="34" charset="0"/>
            </a:rPr>
            <a:t>Menjaga</a:t>
          </a:r>
          <a:r>
            <a:rPr lang="en-ID" sz="2400" b="1" i="0" kern="1200" dirty="0">
              <a:solidFill>
                <a:schemeClr val="bg1"/>
              </a:solidFill>
              <a:latin typeface="Candara" panose="020E0502030303020204" pitchFamily="34" charset="0"/>
            </a:rPr>
            <a:t> </a:t>
          </a:r>
          <a:r>
            <a:rPr lang="en-ID" sz="2400" b="1" i="1" kern="1200" dirty="0">
              <a:solidFill>
                <a:schemeClr val="bg1"/>
              </a:solidFill>
              <a:latin typeface="Candara" panose="020E0502030303020204" pitchFamily="34" charset="0"/>
            </a:rPr>
            <a:t>Al-</a:t>
          </a:r>
          <a:r>
            <a:rPr lang="en-ID" sz="2400" b="1" i="1" kern="1200" dirty="0" err="1">
              <a:solidFill>
                <a:schemeClr val="bg1"/>
              </a:solidFill>
              <a:latin typeface="Candara" panose="020E0502030303020204" pitchFamily="34" charset="0"/>
            </a:rPr>
            <a:t>Kulliyat</a:t>
          </a:r>
          <a:endParaRPr lang="en-ID" sz="2400" b="1" i="1" kern="1200" dirty="0">
            <a:solidFill>
              <a:schemeClr val="bg1"/>
            </a:solidFill>
            <a:latin typeface="Candara" panose="020E0502030303020204" pitchFamily="34" charset="0"/>
          </a:endParaRPr>
        </a:p>
        <a:p>
          <a:pPr marL="0" lvl="0" indent="0" algn="ctr" defTabSz="1066800">
            <a:lnSpc>
              <a:spcPct val="90000"/>
            </a:lnSpc>
            <a:spcBef>
              <a:spcPct val="0"/>
            </a:spcBef>
            <a:spcAft>
              <a:spcPts val="600"/>
            </a:spcAft>
            <a:buNone/>
          </a:pPr>
          <a:r>
            <a:rPr lang="en-ID" sz="2400" b="1" i="1" kern="1200" dirty="0">
              <a:solidFill>
                <a:schemeClr val="bg1"/>
              </a:solidFill>
              <a:latin typeface="Candara" panose="020E0502030303020204" pitchFamily="34" charset="0"/>
            </a:rPr>
            <a:t>Al-</a:t>
          </a:r>
          <a:r>
            <a:rPr lang="en-ID" sz="2400" b="1" i="1" kern="1200" dirty="0" err="1">
              <a:solidFill>
                <a:schemeClr val="bg1"/>
              </a:solidFill>
              <a:latin typeface="Candara" panose="020E0502030303020204" pitchFamily="34" charset="0"/>
            </a:rPr>
            <a:t>Khamsah</a:t>
          </a:r>
          <a:endParaRPr lang="en-US" sz="2400" i="1" kern="1200" dirty="0">
            <a:solidFill>
              <a:schemeClr val="bg1"/>
            </a:solidFill>
          </a:endParaRPr>
        </a:p>
      </dsp:txBody>
      <dsp:txXfrm>
        <a:off x="61612" y="1168860"/>
        <a:ext cx="3119897" cy="1726279"/>
      </dsp:txXfrm>
    </dsp:sp>
    <dsp:sp modelId="{FFF445BA-DC5F-4B2B-B0FD-32C990D5C85C}">
      <dsp:nvSpPr>
        <dsp:cNvPr id="0" name=""/>
        <dsp:cNvSpPr/>
      </dsp:nvSpPr>
      <dsp:spPr>
        <a:xfrm rot="17454792">
          <a:off x="2723823" y="1273625"/>
          <a:ext cx="1590533" cy="30995"/>
        </a:xfrm>
        <a:custGeom>
          <a:avLst/>
          <a:gdLst/>
          <a:ahLst/>
          <a:cxnLst/>
          <a:rect l="0" t="0" r="0" b="0"/>
          <a:pathLst>
            <a:path>
              <a:moveTo>
                <a:pt x="0" y="15497"/>
              </a:moveTo>
              <a:lnTo>
                <a:pt x="1590533"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79326" y="1249360"/>
        <a:ext cx="79526" cy="79526"/>
      </dsp:txXfrm>
    </dsp:sp>
    <dsp:sp modelId="{477FD3AC-7ED4-4B99-A4AD-1F4DC6219569}">
      <dsp:nvSpPr>
        <dsp:cNvPr id="0" name=""/>
        <dsp:cNvSpPr/>
      </dsp:nvSpPr>
      <dsp:spPr>
        <a:xfrm>
          <a:off x="3802963" y="228597"/>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600"/>
            </a:spcAft>
            <a:buNone/>
          </a:pP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Agama</a:t>
          </a:r>
          <a:endParaRPr lang="en-US" sz="2000" b="1" i="0" kern="1200" dirty="0">
            <a:solidFill>
              <a:schemeClr val="bg1"/>
            </a:solidFill>
          </a:endParaRPr>
        </a:p>
      </dsp:txBody>
      <dsp:txXfrm>
        <a:off x="3821570" y="247204"/>
        <a:ext cx="3170222" cy="598085"/>
      </dsp:txXfrm>
    </dsp:sp>
    <dsp:sp modelId="{07B05212-FE41-4980-A8A6-F32C5DA678E1}">
      <dsp:nvSpPr>
        <dsp:cNvPr id="0" name=""/>
        <dsp:cNvSpPr/>
      </dsp:nvSpPr>
      <dsp:spPr>
        <a:xfrm rot="18388500">
          <a:off x="3044265" y="1637866"/>
          <a:ext cx="941743" cy="30995"/>
        </a:xfrm>
        <a:custGeom>
          <a:avLst/>
          <a:gdLst/>
          <a:ahLst/>
          <a:cxnLst/>
          <a:rect l="0" t="0" r="0" b="0"/>
          <a:pathLst>
            <a:path>
              <a:moveTo>
                <a:pt x="0" y="15497"/>
              </a:moveTo>
              <a:lnTo>
                <a:pt x="941743"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1593" y="1629820"/>
        <a:ext cx="47087" cy="47087"/>
      </dsp:txXfrm>
    </dsp:sp>
    <dsp:sp modelId="{819E0EE1-EFDD-4BCC-AB9E-8C4E42CBCF62}">
      <dsp:nvSpPr>
        <dsp:cNvPr id="0" name=""/>
        <dsp:cNvSpPr/>
      </dsp:nvSpPr>
      <dsp:spPr>
        <a:xfrm>
          <a:off x="3795057" y="971652"/>
          <a:ext cx="3187212" cy="606153"/>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Jiwa</a:t>
          </a:r>
          <a:endParaRPr lang="en-US" sz="2000" b="1" i="0" kern="1200" dirty="0">
            <a:solidFill>
              <a:schemeClr val="bg1"/>
            </a:solidFill>
          </a:endParaRPr>
        </a:p>
      </dsp:txBody>
      <dsp:txXfrm>
        <a:off x="3812811" y="989406"/>
        <a:ext cx="3151704" cy="570645"/>
      </dsp:txXfrm>
    </dsp:sp>
    <dsp:sp modelId="{80C43B3D-D1B7-43AA-AE24-505BC4EE8222}">
      <dsp:nvSpPr>
        <dsp:cNvPr id="0" name=""/>
        <dsp:cNvSpPr/>
      </dsp:nvSpPr>
      <dsp:spPr>
        <a:xfrm rot="21406316">
          <a:off x="3234772" y="2000714"/>
          <a:ext cx="560729" cy="30995"/>
        </a:xfrm>
        <a:custGeom>
          <a:avLst/>
          <a:gdLst/>
          <a:ahLst/>
          <a:cxnLst/>
          <a:rect l="0" t="0" r="0" b="0"/>
          <a:pathLst>
            <a:path>
              <a:moveTo>
                <a:pt x="0" y="15497"/>
              </a:moveTo>
              <a:lnTo>
                <a:pt x="560729"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501118" y="2002194"/>
        <a:ext cx="28036" cy="28036"/>
      </dsp:txXfrm>
    </dsp:sp>
    <dsp:sp modelId="{966D30AB-F7C7-4570-9D01-0E1E360FD6D9}">
      <dsp:nvSpPr>
        <dsp:cNvPr id="0" name=""/>
        <dsp:cNvSpPr/>
      </dsp:nvSpPr>
      <dsp:spPr>
        <a:xfrm>
          <a:off x="3795057" y="1682775"/>
          <a:ext cx="3207436" cy="6352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Akal</a:t>
          </a:r>
          <a:endParaRPr lang="en-US" sz="2000" b="1" i="0" kern="1200" dirty="0">
            <a:solidFill>
              <a:schemeClr val="bg1"/>
            </a:solidFill>
          </a:endParaRPr>
        </a:p>
      </dsp:txBody>
      <dsp:txXfrm>
        <a:off x="3813664" y="1701382"/>
        <a:ext cx="3170222" cy="598085"/>
      </dsp:txXfrm>
    </dsp:sp>
    <dsp:sp modelId="{A708E68C-0190-45A0-BD04-0480C1BD6BA4}">
      <dsp:nvSpPr>
        <dsp:cNvPr id="0" name=""/>
        <dsp:cNvSpPr/>
      </dsp:nvSpPr>
      <dsp:spPr>
        <a:xfrm rot="3065100">
          <a:off x="3069522" y="2363225"/>
          <a:ext cx="891228" cy="30995"/>
        </a:xfrm>
        <a:custGeom>
          <a:avLst/>
          <a:gdLst/>
          <a:ahLst/>
          <a:cxnLst/>
          <a:rect l="0" t="0" r="0" b="0"/>
          <a:pathLst>
            <a:path>
              <a:moveTo>
                <a:pt x="0" y="15497"/>
              </a:moveTo>
              <a:lnTo>
                <a:pt x="891228"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D" sz="500" kern="1200"/>
        </a:p>
      </dsp:txBody>
      <dsp:txXfrm>
        <a:off x="3492856" y="2356442"/>
        <a:ext cx="44561" cy="44561"/>
      </dsp:txXfrm>
    </dsp:sp>
    <dsp:sp modelId="{5F3F175E-F3F1-4BFA-BE10-7E590763C4EC}">
      <dsp:nvSpPr>
        <dsp:cNvPr id="0" name=""/>
        <dsp:cNvSpPr/>
      </dsp:nvSpPr>
      <dsp:spPr>
        <a:xfrm>
          <a:off x="3795057" y="2423044"/>
          <a:ext cx="3185994" cy="60480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t>
          </a: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Keturunan</a:t>
          </a:r>
          <a:endParaRPr lang="en-US" sz="2000" b="1" i="0" kern="1200" dirty="0">
            <a:solidFill>
              <a:schemeClr val="bg1"/>
            </a:solidFill>
          </a:endParaRPr>
        </a:p>
      </dsp:txBody>
      <dsp:txXfrm>
        <a:off x="3812771" y="2440758"/>
        <a:ext cx="3150566" cy="569374"/>
      </dsp:txXfrm>
    </dsp:sp>
    <dsp:sp modelId="{CA83B404-C927-49A9-BA52-91E0121585E8}">
      <dsp:nvSpPr>
        <dsp:cNvPr id="0" name=""/>
        <dsp:cNvSpPr/>
      </dsp:nvSpPr>
      <dsp:spPr>
        <a:xfrm rot="4133887">
          <a:off x="2737640" y="2741861"/>
          <a:ext cx="1554992" cy="30995"/>
        </a:xfrm>
        <a:custGeom>
          <a:avLst/>
          <a:gdLst/>
          <a:ahLst/>
          <a:cxnLst/>
          <a:rect l="0" t="0" r="0" b="0"/>
          <a:pathLst>
            <a:path>
              <a:moveTo>
                <a:pt x="0" y="15497"/>
              </a:moveTo>
              <a:lnTo>
                <a:pt x="1554992" y="154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D" sz="500" kern="1200"/>
        </a:p>
      </dsp:txBody>
      <dsp:txXfrm>
        <a:off x="3476262" y="2718483"/>
        <a:ext cx="77749" cy="77749"/>
      </dsp:txXfrm>
    </dsp:sp>
    <dsp:sp modelId="{EAD21E7C-1675-4B85-8085-E0BC343C5FE6}">
      <dsp:nvSpPr>
        <dsp:cNvPr id="0" name=""/>
        <dsp:cNvSpPr/>
      </dsp:nvSpPr>
      <dsp:spPr>
        <a:xfrm>
          <a:off x="3795057" y="3132817"/>
          <a:ext cx="3185994" cy="69980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Menjaga</a:t>
          </a:r>
          <a:r>
            <a:rPr lang="en-US" sz="2000" b="1" i="0" kern="1200" dirty="0">
              <a:solidFill>
                <a:schemeClr val="bg1"/>
              </a:solidFill>
              <a:effectLst/>
              <a:latin typeface="Candara" panose="020E0502030303020204" pitchFamily="34" charset="0"/>
              <a:ea typeface="Calibri" panose="020F0502020204030204" pitchFamily="34" charset="0"/>
              <a:cs typeface="Arial" panose="020B0604020202020204" pitchFamily="34" charset="0"/>
            </a:rPr>
            <a:t> </a:t>
          </a:r>
          <a:r>
            <a:rPr lang="en-US" sz="2000" b="1" i="0" kern="1200" dirty="0" err="1">
              <a:solidFill>
                <a:schemeClr val="bg1"/>
              </a:solidFill>
              <a:effectLst/>
              <a:latin typeface="Candara" panose="020E0502030303020204" pitchFamily="34" charset="0"/>
              <a:ea typeface="Calibri" panose="020F0502020204030204" pitchFamily="34" charset="0"/>
              <a:cs typeface="Arial" panose="020B0604020202020204" pitchFamily="34" charset="0"/>
            </a:rPr>
            <a:t>Harta</a:t>
          </a:r>
          <a:endParaRPr lang="en-US" sz="2000" b="1" i="0" kern="1200" dirty="0">
            <a:solidFill>
              <a:schemeClr val="bg1"/>
            </a:solidFill>
          </a:endParaRPr>
        </a:p>
      </dsp:txBody>
      <dsp:txXfrm>
        <a:off x="3815553" y="3153313"/>
        <a:ext cx="3145002" cy="6588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21</a:t>
            </a:fld>
            <a:endParaRPr lang="en-US"/>
          </a:p>
        </p:txBody>
      </p:sp>
    </p:spTree>
    <p:extLst>
      <p:ext uri="{BB962C8B-B14F-4D97-AF65-F5344CB8AC3E}">
        <p14:creationId xmlns:p14="http://schemas.microsoft.com/office/powerpoint/2010/main" val="2571085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22</a:t>
            </a:fld>
            <a:endParaRPr lang="en-US"/>
          </a:p>
        </p:txBody>
      </p:sp>
    </p:spTree>
    <p:extLst>
      <p:ext uri="{BB962C8B-B14F-4D97-AF65-F5344CB8AC3E}">
        <p14:creationId xmlns:p14="http://schemas.microsoft.com/office/powerpoint/2010/main" val="2674305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3</a:t>
            </a:fld>
            <a:endParaRPr lang="en-US"/>
          </a:p>
        </p:txBody>
      </p:sp>
    </p:spTree>
    <p:extLst>
      <p:ext uri="{BB962C8B-B14F-4D97-AF65-F5344CB8AC3E}">
        <p14:creationId xmlns:p14="http://schemas.microsoft.com/office/powerpoint/2010/main" val="227456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10</a:t>
            </a:fld>
            <a:endParaRPr lang="en-US"/>
          </a:p>
        </p:txBody>
      </p:sp>
    </p:spTree>
    <p:extLst>
      <p:ext uri="{BB962C8B-B14F-4D97-AF65-F5344CB8AC3E}">
        <p14:creationId xmlns:p14="http://schemas.microsoft.com/office/powerpoint/2010/main" val="131901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12</a:t>
            </a:fld>
            <a:endParaRPr lang="en-US"/>
          </a:p>
        </p:txBody>
      </p:sp>
    </p:spTree>
    <p:extLst>
      <p:ext uri="{BB962C8B-B14F-4D97-AF65-F5344CB8AC3E}">
        <p14:creationId xmlns:p14="http://schemas.microsoft.com/office/powerpoint/2010/main" val="3655083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14</a:t>
            </a:fld>
            <a:endParaRPr lang="en-US"/>
          </a:p>
        </p:txBody>
      </p:sp>
    </p:spTree>
    <p:extLst>
      <p:ext uri="{BB962C8B-B14F-4D97-AF65-F5344CB8AC3E}">
        <p14:creationId xmlns:p14="http://schemas.microsoft.com/office/powerpoint/2010/main" val="935453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16</a:t>
            </a:fld>
            <a:endParaRPr lang="en-US"/>
          </a:p>
        </p:txBody>
      </p:sp>
    </p:spTree>
    <p:extLst>
      <p:ext uri="{BB962C8B-B14F-4D97-AF65-F5344CB8AC3E}">
        <p14:creationId xmlns:p14="http://schemas.microsoft.com/office/powerpoint/2010/main" val="2872542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18</a:t>
            </a:fld>
            <a:endParaRPr lang="en-US"/>
          </a:p>
        </p:txBody>
      </p:sp>
    </p:spTree>
    <p:extLst>
      <p:ext uri="{BB962C8B-B14F-4D97-AF65-F5344CB8AC3E}">
        <p14:creationId xmlns:p14="http://schemas.microsoft.com/office/powerpoint/2010/main" val="3904171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19</a:t>
            </a:fld>
            <a:endParaRPr lang="en-US"/>
          </a:p>
        </p:txBody>
      </p:sp>
    </p:spTree>
    <p:extLst>
      <p:ext uri="{BB962C8B-B14F-4D97-AF65-F5344CB8AC3E}">
        <p14:creationId xmlns:p14="http://schemas.microsoft.com/office/powerpoint/2010/main" val="3878742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20</a:t>
            </a:fld>
            <a:endParaRPr lang="en-US"/>
          </a:p>
        </p:txBody>
      </p:sp>
    </p:spTree>
    <p:extLst>
      <p:ext uri="{BB962C8B-B14F-4D97-AF65-F5344CB8AC3E}">
        <p14:creationId xmlns:p14="http://schemas.microsoft.com/office/powerpoint/2010/main" val="49857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3E39AD4-9347-F66A-1F0E-9C8EBDA44D0F}"/>
              </a:ext>
            </a:extLst>
          </p:cNvPr>
          <p:cNvSpPr>
            <a:spLocks noGrp="1"/>
          </p:cNvSpPr>
          <p:nvPr>
            <p:ph type="dt" sz="half" idx="10"/>
          </p:nvPr>
        </p:nvSpPr>
        <p:spPr/>
        <p:txBody>
          <a:bodyPr/>
          <a:lstStyle/>
          <a:p>
            <a:fld id="{9495213A-4ED7-47A6-A565-1B82D2F9D783}" type="datetimeFigureOut">
              <a:rPr lang="en-ID" smtClean="0"/>
              <a:t>03/06/2022</a:t>
            </a:fld>
            <a:endParaRPr lang="en-ID"/>
          </a:p>
        </p:txBody>
      </p:sp>
      <p:sp>
        <p:nvSpPr>
          <p:cNvPr id="5" name="Footer Placeholder 4">
            <a:extLst>
              <a:ext uri="{FF2B5EF4-FFF2-40B4-BE49-F238E27FC236}">
                <a16:creationId xmlns:a16="http://schemas.microsoft.com/office/drawing/2014/main"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slide" Target="slide6.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slide" Target="slide6.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slide" Target="slide6.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slide" Target="slide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8.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5.jpg"/><Relationship Id="rId5" Type="http://schemas.openxmlformats.org/officeDocument/2006/relationships/slide" Target="slide17.xml"/><Relationship Id="rId4" Type="http://schemas.openxmlformats.org/officeDocument/2006/relationships/image" Target="../media/image14.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9.png"/><Relationship Id="rId7"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0.jpg"/><Relationship Id="rId5" Type="http://schemas.openxmlformats.org/officeDocument/2006/relationships/slide" Target="slide17.xml"/><Relationship Id="rId10" Type="http://schemas.openxmlformats.org/officeDocument/2006/relationships/image" Target="../media/image24.png"/><Relationship Id="rId4" Type="http://schemas.openxmlformats.org/officeDocument/2006/relationships/image" Target="../media/image14.png"/><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png"/><Relationship Id="rId7"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6.jpg"/><Relationship Id="rId11" Type="http://schemas.openxmlformats.org/officeDocument/2006/relationships/image" Target="../media/image30.png"/><Relationship Id="rId5" Type="http://schemas.openxmlformats.org/officeDocument/2006/relationships/image" Target="../media/image25.jpg"/><Relationship Id="rId10" Type="http://schemas.openxmlformats.org/officeDocument/2006/relationships/image" Target="../media/image29.png"/><Relationship Id="rId4" Type="http://schemas.openxmlformats.org/officeDocument/2006/relationships/slide" Target="slide17.xml"/><Relationship Id="rId9"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4.png"/><Relationship Id="rId7"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31.png"/><Relationship Id="rId4" Type="http://schemas.openxmlformats.org/officeDocument/2006/relationships/slide" Target="slide17.xml"/><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14.png"/><Relationship Id="rId7" Type="http://schemas.openxmlformats.org/officeDocument/2006/relationships/image" Target="../media/image34.jp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microsoft.com/office/2007/relationships/hdphoto" Target="../media/hdphoto1.wdp"/><Relationship Id="rId11" Type="http://schemas.openxmlformats.org/officeDocument/2006/relationships/image" Target="../media/image38.png"/><Relationship Id="rId5" Type="http://schemas.openxmlformats.org/officeDocument/2006/relationships/image" Target="../media/image31.png"/><Relationship Id="rId10" Type="http://schemas.openxmlformats.org/officeDocument/2006/relationships/image" Target="../media/image37.png"/><Relationship Id="rId4" Type="http://schemas.openxmlformats.org/officeDocument/2006/relationships/slide" Target="slide17.xml"/><Relationship Id="rId9"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slide" Target="slide17.xml"/><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slide" Target="slide5.xml"/><Relationship Id="rId5" Type="http://schemas.openxmlformats.org/officeDocument/2006/relationships/slide" Target="slide6.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738C15B-AF36-74EF-46A7-E84CB24B67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103002" y="2977351"/>
            <a:ext cx="1909818"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SMK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F48E20"/>
                </a:solidFill>
                <a:cs typeface="Arial" pitchFamily="34" charset="0"/>
              </a:rPr>
              <a:t>Pendidikan</a:t>
            </a:r>
            <a:r>
              <a:rPr lang="en-US" sz="3200" b="1" dirty="0">
                <a:solidFill>
                  <a:srgbClr val="F48E20"/>
                </a:solidFill>
                <a:cs typeface="Arial" pitchFamily="34" charset="0"/>
              </a:rPr>
              <a:t> Agama Islam </a:t>
            </a:r>
            <a:r>
              <a:rPr lang="en-US" sz="3200" b="1" dirty="0" err="1">
                <a:solidFill>
                  <a:srgbClr val="F48E20"/>
                </a:solidFill>
                <a:cs typeface="Arial" pitchFamily="34" charset="0"/>
              </a:rPr>
              <a:t>dan</a:t>
            </a:r>
            <a:r>
              <a:rPr lang="en-US" sz="3200" b="1" dirty="0">
                <a:solidFill>
                  <a:srgbClr val="F48E20"/>
                </a:solidFill>
                <a:cs typeface="Arial" pitchFamily="34" charset="0"/>
              </a:rPr>
              <a:t> Budi </a:t>
            </a:r>
            <a:r>
              <a:rPr lang="en-US" sz="3200" b="1" dirty="0" err="1">
                <a:solidFill>
                  <a:srgbClr val="F48E20"/>
                </a:solidFill>
                <a:cs typeface="Arial" pitchFamily="34" charset="0"/>
              </a:rPr>
              <a:t>Pekerti</a:t>
            </a:r>
            <a:endParaRPr lang="en-US" sz="3200" b="1" dirty="0">
              <a:solidFill>
                <a:srgbClr val="F48E20"/>
              </a:solidFill>
              <a:cs typeface="Arial"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249"/>
          <a:stretch/>
        </p:blipFill>
        <p:spPr>
          <a:xfrm>
            <a:off x="1266415" y="995398"/>
            <a:ext cx="2162585" cy="3100353"/>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5000" r="7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5" action="ppaction://hlinksldjump"/>
            <a:extLst>
              <a:ext uri="{FF2B5EF4-FFF2-40B4-BE49-F238E27FC236}">
                <a16:creationId xmlns:a16="http://schemas.microsoft.com/office/drawing/2014/main" id="{DF940A4D-8ED9-C13F-69BF-BB103F63D438}"/>
              </a:ext>
            </a:extLst>
          </p:cNvPr>
          <p:cNvSpPr/>
          <p:nvPr/>
        </p:nvSpPr>
        <p:spPr>
          <a:xfrm>
            <a:off x="762000" y="448330"/>
            <a:ext cx="7467599" cy="461665"/>
          </a:xfrm>
          <a:prstGeom prst="rect">
            <a:avLst/>
          </a:prstGeom>
        </p:spPr>
        <p:txBody>
          <a:bodyPr wrap="square">
            <a:spAutoFit/>
          </a:bodyPr>
          <a:lstStyle/>
          <a:p>
            <a:pPr algn="ctr"/>
            <a:r>
              <a:rPr lang="en-US" sz="2400" b="1" u="sng" dirty="0" err="1">
                <a:solidFill>
                  <a:srgbClr val="005C4A"/>
                </a:solidFill>
                <a:latin typeface="Candara" panose="020E0502030303020204" pitchFamily="34" charset="0"/>
              </a:rPr>
              <a:t>Dalil</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Menjaga</a:t>
            </a:r>
            <a:r>
              <a:rPr lang="en-US" sz="2400" b="1" u="sng" dirty="0">
                <a:solidFill>
                  <a:srgbClr val="005C4A"/>
                </a:solidFill>
                <a:latin typeface="Candara" panose="020E0502030303020204" pitchFamily="34" charset="0"/>
              </a:rPr>
              <a:t>/</a:t>
            </a:r>
            <a:r>
              <a:rPr lang="en-US" sz="2400" b="1" u="sng" dirty="0" err="1">
                <a:solidFill>
                  <a:srgbClr val="005C4A"/>
                </a:solidFill>
                <a:latin typeface="Candara" panose="020E0502030303020204" pitchFamily="34" charset="0"/>
              </a:rPr>
              <a:t>Memelihara</a:t>
            </a:r>
            <a:r>
              <a:rPr lang="en-US" sz="2400" b="1" u="sng" dirty="0">
                <a:solidFill>
                  <a:srgbClr val="005C4A"/>
                </a:solidFill>
                <a:latin typeface="Candara" panose="020E0502030303020204" pitchFamily="34" charset="0"/>
              </a:rPr>
              <a:t> Jiwa </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400" b="1" i="1" u="sng" dirty="0">
                <a:solidFill>
                  <a:srgbClr val="005C4A"/>
                </a:solidFill>
                <a:latin typeface="Candara" panose="020E0502030303020204" pitchFamily="34" charset="0"/>
                <a:ea typeface="Calibri" panose="020F0502020204030204" pitchFamily="34" charset="0"/>
                <a:cs typeface="Arial" panose="020B0604020202020204" pitchFamily="34" charset="0"/>
              </a:rPr>
              <a:t> an-</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Nafs</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400" b="1" u="sng"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6A1327CC-8779-5243-CCDE-50DA6B768351}"/>
              </a:ext>
            </a:extLst>
          </p:cNvPr>
          <p:cNvSpPr txBox="1"/>
          <p:nvPr/>
        </p:nvSpPr>
        <p:spPr>
          <a:xfrm>
            <a:off x="990600" y="1012016"/>
            <a:ext cx="7086599" cy="1331134"/>
          </a:xfrm>
          <a:prstGeom prst="rect">
            <a:avLst/>
          </a:prstGeom>
          <a:noFill/>
        </p:spPr>
        <p:txBody>
          <a:bodyPr wrap="square" rtlCol="0">
            <a:spAutoFit/>
          </a:bodyPr>
          <a:lstStyle/>
          <a:p>
            <a:pPr algn="r">
              <a:lnSpc>
                <a:spcPct val="150000"/>
              </a:lnSpc>
            </a:pPr>
            <a:r>
              <a:rPr lang="ar-SA" sz="2800" b="0" i="0" dirty="0">
                <a:effectLst/>
                <a:latin typeface="Adobe Naskh Medium" panose="01010101010101010101" pitchFamily="50" charset="-78"/>
                <a:cs typeface="Adobe Naskh Medium" panose="01010101010101010101" pitchFamily="50" charset="-78"/>
              </a:rPr>
              <a:t>وَلَا تَقْتُلُوا النَّفْسَ الَّتِيْ حَرَّمَ اللّٰهُ اِلَّا بِالْحَقِّۗ وَمَنْ قُتِلَ مَظْلُوْمًا فَقَدْ جَعَلْنَا لِوَلِيِّهٖ سُلْطٰنًا فَلَا يُسْرِفْ فِّى الْقَتْلِۗ اِنَّهٗ كَانَ مَنْصُوْرًا ﴿ </a:t>
            </a:r>
            <a:r>
              <a:rPr lang="ar-SA" sz="2800" b="0" i="0" u="none" strike="noStrike" dirty="0">
                <a:effectLst/>
                <a:latin typeface="Adobe Naskh Medium" panose="01010101010101010101" pitchFamily="50" charset="-78"/>
                <a:cs typeface="Adobe Naskh Medium" panose="01010101010101010101" pitchFamily="50" charset="-78"/>
              </a:rPr>
              <a:t>الاسراۤء: </a:t>
            </a:r>
            <a:r>
              <a:rPr lang="ar-SA" sz="2800" b="0" i="0" dirty="0">
                <a:effectLst/>
                <a:latin typeface="Adobe Naskh Medium" panose="01010101010101010101" pitchFamily="50" charset="-78"/>
                <a:cs typeface="Adobe Naskh Medium" panose="01010101010101010101" pitchFamily="50" charset="-78"/>
              </a:rPr>
              <a:t>٣٣﴾</a:t>
            </a:r>
            <a:endParaRPr lang="en-ID" sz="2800" dirty="0">
              <a:latin typeface="Adobe Naskh Medium" panose="01010101010101010101" pitchFamily="50" charset="-78"/>
              <a:cs typeface="Adobe Naskh Medium" panose="01010101010101010101" pitchFamily="50" charset="-78"/>
            </a:endParaRPr>
          </a:p>
        </p:txBody>
      </p:sp>
      <p:sp>
        <p:nvSpPr>
          <p:cNvPr id="8" name="TextBox 7">
            <a:extLst>
              <a:ext uri="{FF2B5EF4-FFF2-40B4-BE49-F238E27FC236}">
                <a16:creationId xmlns:a16="http://schemas.microsoft.com/office/drawing/2014/main" id="{64DEA056-927E-4254-0ECE-7F7680C5EAC7}"/>
              </a:ext>
            </a:extLst>
          </p:cNvPr>
          <p:cNvSpPr txBox="1"/>
          <p:nvPr/>
        </p:nvSpPr>
        <p:spPr>
          <a:xfrm>
            <a:off x="838200" y="2495550"/>
            <a:ext cx="7239000" cy="1754326"/>
          </a:xfrm>
          <a:prstGeom prst="rect">
            <a:avLst/>
          </a:prstGeom>
          <a:noFill/>
        </p:spPr>
        <p:txBody>
          <a:bodyPr wrap="square" rtlCol="0">
            <a:spAutoFit/>
          </a:bodyPr>
          <a:lstStyle/>
          <a:p>
            <a:pPr algn="just"/>
            <a:r>
              <a:rPr lang="id-ID" i="1" dirty="0">
                <a:solidFill>
                  <a:srgbClr val="005C4A"/>
                </a:solidFill>
                <a:effectLst/>
                <a:latin typeface="Candara" panose="020E0502030303020204" pitchFamily="34" charset="0"/>
                <a:ea typeface="Calibri" panose="020F0502020204030204" pitchFamily="34" charset="0"/>
                <a:cs typeface="Brill"/>
              </a:rPr>
              <a:t>Janganlah kamu membunuh orang yang diharamkan Allah (membunuhnya), kecuali dengan suatu (alasan) yang benar. Siapa yang dibunuh secara teraniaya, sungguh Kami telah memberi kekuasaan kepada walinya. Akan tetapi, janganlah dia (walinya itu) melampaui batas dalam pembunuhan (kisas</a:t>
            </a:r>
            <a:r>
              <a:rPr lang="en-US" i="1" dirty="0">
                <a:solidFill>
                  <a:srgbClr val="005C4A"/>
                </a:solidFill>
                <a:effectLst/>
                <a:latin typeface="Candara" panose="020E0502030303020204" pitchFamily="34" charset="0"/>
                <a:ea typeface="Calibri" panose="020F0502020204030204" pitchFamily="34" charset="0"/>
                <a:cs typeface="Brill"/>
              </a:rPr>
              <a:t>). </a:t>
            </a:r>
            <a:r>
              <a:rPr lang="en-US" i="1" dirty="0" err="1">
                <a:solidFill>
                  <a:srgbClr val="005C4A"/>
                </a:solidFill>
                <a:effectLst/>
                <a:latin typeface="Candara" panose="020E0502030303020204" pitchFamily="34" charset="0"/>
                <a:ea typeface="Calibri" panose="020F0502020204030204" pitchFamily="34" charset="0"/>
                <a:cs typeface="Brill"/>
              </a:rPr>
              <a:t>Sesungguhnya</a:t>
            </a:r>
            <a:r>
              <a:rPr lang="en-US" i="1" dirty="0">
                <a:solidFill>
                  <a:srgbClr val="005C4A"/>
                </a:solidFill>
                <a:effectLst/>
                <a:latin typeface="Candara" panose="020E0502030303020204" pitchFamily="34" charset="0"/>
                <a:ea typeface="Calibri" panose="020F0502020204030204" pitchFamily="34" charset="0"/>
                <a:cs typeface="Brill"/>
              </a:rPr>
              <a:t> </a:t>
            </a:r>
            <a:r>
              <a:rPr lang="en-US" i="1" dirty="0" err="1">
                <a:solidFill>
                  <a:srgbClr val="005C4A"/>
                </a:solidFill>
                <a:effectLst/>
                <a:latin typeface="Candara" panose="020E0502030303020204" pitchFamily="34" charset="0"/>
                <a:ea typeface="Calibri" panose="020F0502020204030204" pitchFamily="34" charset="0"/>
                <a:cs typeface="Brill"/>
              </a:rPr>
              <a:t>dia</a:t>
            </a:r>
            <a:r>
              <a:rPr lang="en-US" i="1" dirty="0">
                <a:solidFill>
                  <a:srgbClr val="005C4A"/>
                </a:solidFill>
                <a:effectLst/>
                <a:latin typeface="Candara" panose="020E0502030303020204" pitchFamily="34" charset="0"/>
                <a:ea typeface="Calibri" panose="020F0502020204030204" pitchFamily="34" charset="0"/>
                <a:cs typeface="Brill"/>
              </a:rPr>
              <a:t> </a:t>
            </a:r>
            <a:r>
              <a:rPr lang="en-US" i="1" dirty="0" err="1">
                <a:solidFill>
                  <a:srgbClr val="005C4A"/>
                </a:solidFill>
                <a:effectLst/>
                <a:latin typeface="Candara" panose="020E0502030303020204" pitchFamily="34" charset="0"/>
                <a:ea typeface="Calibri" panose="020F0502020204030204" pitchFamily="34" charset="0"/>
                <a:cs typeface="Brill"/>
              </a:rPr>
              <a:t>adalah</a:t>
            </a:r>
            <a:r>
              <a:rPr lang="en-US" i="1" dirty="0">
                <a:solidFill>
                  <a:srgbClr val="005C4A"/>
                </a:solidFill>
                <a:effectLst/>
                <a:latin typeface="Candara" panose="020E0502030303020204" pitchFamily="34" charset="0"/>
                <a:ea typeface="Calibri" panose="020F0502020204030204" pitchFamily="34" charset="0"/>
                <a:cs typeface="Brill"/>
              </a:rPr>
              <a:t> orang yang </a:t>
            </a:r>
            <a:r>
              <a:rPr lang="en-US" i="1" dirty="0" err="1">
                <a:solidFill>
                  <a:srgbClr val="005C4A"/>
                </a:solidFill>
                <a:effectLst/>
                <a:latin typeface="Candara" panose="020E0502030303020204" pitchFamily="34" charset="0"/>
                <a:ea typeface="Calibri" panose="020F0502020204030204" pitchFamily="34" charset="0"/>
                <a:cs typeface="Brill"/>
              </a:rPr>
              <a:t>mendapat</a:t>
            </a:r>
            <a:r>
              <a:rPr lang="en-US" i="1" dirty="0">
                <a:solidFill>
                  <a:srgbClr val="005C4A"/>
                </a:solidFill>
                <a:effectLst/>
                <a:latin typeface="Candara" panose="020E0502030303020204" pitchFamily="34" charset="0"/>
                <a:ea typeface="Calibri" panose="020F0502020204030204" pitchFamily="34" charset="0"/>
                <a:cs typeface="Brill"/>
              </a:rPr>
              <a:t> </a:t>
            </a:r>
            <a:r>
              <a:rPr lang="en-US" i="1" dirty="0" err="1">
                <a:solidFill>
                  <a:srgbClr val="005C4A"/>
                </a:solidFill>
                <a:effectLst/>
                <a:latin typeface="Candara" panose="020E0502030303020204" pitchFamily="34" charset="0"/>
                <a:ea typeface="Calibri" panose="020F0502020204030204" pitchFamily="34" charset="0"/>
                <a:cs typeface="Brill"/>
              </a:rPr>
              <a:t>pertolongan</a:t>
            </a:r>
            <a:r>
              <a:rPr lang="en-US" i="1" dirty="0">
                <a:solidFill>
                  <a:srgbClr val="005C4A"/>
                </a:solidFill>
                <a:effectLst/>
                <a:latin typeface="Candara" panose="020E0502030303020204" pitchFamily="34" charset="0"/>
                <a:ea typeface="Calibri" panose="020F0502020204030204" pitchFamily="34" charset="0"/>
                <a:cs typeface="Brill"/>
              </a:rPr>
              <a:t>.</a:t>
            </a:r>
            <a:r>
              <a:rPr lang="ar-SA" i="1" dirty="0">
                <a:solidFill>
                  <a:srgbClr val="005C4A"/>
                </a:solidFill>
                <a:effectLst/>
                <a:latin typeface="Candara" panose="020E0502030303020204" pitchFamily="34" charset="0"/>
                <a:ea typeface="Calibri" panose="020F0502020204030204" pitchFamily="34" charset="0"/>
                <a:cs typeface="Brill"/>
              </a:rPr>
              <a:t> </a:t>
            </a:r>
            <a:r>
              <a:rPr lang="en-US" b="1" dirty="0">
                <a:solidFill>
                  <a:srgbClr val="005C4A"/>
                </a:solidFill>
                <a:effectLst/>
                <a:latin typeface="Candara" panose="020E0502030303020204" pitchFamily="34" charset="0"/>
                <a:ea typeface="Calibri" panose="020F0502020204030204" pitchFamily="34" charset="0"/>
                <a:cs typeface="Brill"/>
              </a:rPr>
              <a:t>(Q.S. Al-</a:t>
            </a:r>
            <a:r>
              <a:rPr lang="en-US" b="1" dirty="0" err="1">
                <a:solidFill>
                  <a:srgbClr val="005C4A"/>
                </a:solidFill>
                <a:effectLst/>
                <a:latin typeface="Candara" panose="020E0502030303020204" pitchFamily="34" charset="0"/>
                <a:ea typeface="Calibri" panose="020F0502020204030204" pitchFamily="34" charset="0"/>
                <a:cs typeface="Brill"/>
              </a:rPr>
              <a:t>Isrā</a:t>
            </a:r>
            <a:r>
              <a:rPr lang="en-US" b="1" dirty="0">
                <a:solidFill>
                  <a:srgbClr val="005C4A"/>
                </a:solidFill>
                <a:effectLst/>
                <a:latin typeface="Candara" panose="020E0502030303020204" pitchFamily="34" charset="0"/>
                <a:ea typeface="Calibri" panose="020F0502020204030204" pitchFamily="34" charset="0"/>
                <a:cs typeface="Brill"/>
              </a:rPr>
              <a:t>/17: 33)</a:t>
            </a:r>
            <a:endParaRPr lang="en-ID" b="1" dirty="0"/>
          </a:p>
        </p:txBody>
      </p:sp>
    </p:spTree>
    <p:extLst>
      <p:ext uri="{BB962C8B-B14F-4D97-AF65-F5344CB8AC3E}">
        <p14:creationId xmlns:p14="http://schemas.microsoft.com/office/powerpoint/2010/main" val="4238301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1181233" y="448330"/>
            <a:ext cx="6781535" cy="523220"/>
          </a:xfrm>
          <a:prstGeom prst="rect">
            <a:avLst/>
          </a:prstGeom>
        </p:spPr>
        <p:txBody>
          <a:bodyPr wrap="square">
            <a:spAutoFit/>
          </a:bodyPr>
          <a:lstStyle/>
          <a:p>
            <a:pPr algn="ctr"/>
            <a:r>
              <a:rPr lang="en-US" sz="2800" b="1" dirty="0" err="1">
                <a:solidFill>
                  <a:srgbClr val="005C4A"/>
                </a:solidFill>
                <a:latin typeface="Candara" panose="020E0502030303020204" pitchFamily="34" charset="0"/>
              </a:rPr>
              <a:t>Menjaga</a:t>
            </a:r>
            <a:r>
              <a:rPr lang="en-US" sz="2800" b="1" dirty="0">
                <a:solidFill>
                  <a:srgbClr val="005C4A"/>
                </a:solidFill>
                <a:latin typeface="Candara" panose="020E0502030303020204" pitchFamily="34" charset="0"/>
              </a:rPr>
              <a:t>/</a:t>
            </a:r>
            <a:r>
              <a:rPr lang="en-US" sz="2800" b="1" dirty="0" err="1">
                <a:solidFill>
                  <a:srgbClr val="005C4A"/>
                </a:solidFill>
                <a:latin typeface="Candara" panose="020E0502030303020204" pitchFamily="34" charset="0"/>
              </a:rPr>
              <a:t>Memelihara</a:t>
            </a:r>
            <a:r>
              <a:rPr lang="en-US" sz="2800" b="1" dirty="0">
                <a:solidFill>
                  <a:srgbClr val="005C4A"/>
                </a:solidFill>
                <a:latin typeface="Candara" panose="020E0502030303020204" pitchFamily="34" charset="0"/>
              </a:rPr>
              <a:t> Akal </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800" b="1" i="1" dirty="0">
                <a:solidFill>
                  <a:srgbClr val="005C4A"/>
                </a:solidFill>
                <a:latin typeface="Candara" panose="020E0502030303020204" pitchFamily="34" charset="0"/>
                <a:ea typeface="Calibri" panose="020F0502020204030204" pitchFamily="34" charset="0"/>
                <a:cs typeface="Arial" panose="020B0604020202020204" pitchFamily="34" charset="0"/>
              </a:rPr>
              <a:t> al-‘</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Aql</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800" b="1" dirty="0">
              <a:solidFill>
                <a:srgbClr val="005C4A"/>
              </a:solidFill>
              <a:latin typeface="Candara" panose="020E0502030303020204" pitchFamily="34" charset="0"/>
            </a:endParaRPr>
          </a:p>
        </p:txBody>
      </p:sp>
      <p:sp>
        <p:nvSpPr>
          <p:cNvPr id="25" name="TextBox 24">
            <a:extLst>
              <a:ext uri="{FF2B5EF4-FFF2-40B4-BE49-F238E27FC236}">
                <a16:creationId xmlns:a16="http://schemas.microsoft.com/office/drawing/2014/main" id="{2FC2FEF0-A11B-AFC5-03A8-792BEC004662}"/>
              </a:ext>
            </a:extLst>
          </p:cNvPr>
          <p:cNvSpPr txBox="1"/>
          <p:nvPr/>
        </p:nvSpPr>
        <p:spPr>
          <a:xfrm>
            <a:off x="609600" y="971550"/>
            <a:ext cx="1510362" cy="422056"/>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27" name="Rectangle 26">
            <a:extLst>
              <a:ext uri="{FF2B5EF4-FFF2-40B4-BE49-F238E27FC236}">
                <a16:creationId xmlns:a16="http://schemas.microsoft.com/office/drawing/2014/main" id="{93DE9E50-F426-771F-5DB5-7B37DFFA7156}"/>
              </a:ext>
            </a:extLst>
          </p:cNvPr>
          <p:cNvSpPr/>
          <p:nvPr/>
        </p:nvSpPr>
        <p:spPr>
          <a:xfrm>
            <a:off x="666518" y="1397944"/>
            <a:ext cx="2762482" cy="48542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1600" i="1"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artinya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menjaga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memelihara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1600" dirty="0">
              <a:latin typeface="Candara" panose="020E0502030303020204" pitchFamily="34" charset="0"/>
            </a:endParaRPr>
          </a:p>
        </p:txBody>
      </p:sp>
      <p:sp>
        <p:nvSpPr>
          <p:cNvPr id="28" name="Rectangle 27">
            <a:extLst>
              <a:ext uri="{FF2B5EF4-FFF2-40B4-BE49-F238E27FC236}">
                <a16:creationId xmlns:a16="http://schemas.microsoft.com/office/drawing/2014/main" id="{5196E692-8A7F-E3D3-C17A-67217B1830E7}"/>
              </a:ext>
            </a:extLst>
          </p:cNvPr>
          <p:cNvSpPr/>
          <p:nvPr/>
        </p:nvSpPr>
        <p:spPr>
          <a:xfrm>
            <a:off x="666526" y="1982999"/>
            <a:ext cx="2762478" cy="465879"/>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rgbClr val="005C4A"/>
                </a:solidFill>
                <a:latin typeface="Candara" panose="020E0502030303020204" pitchFamily="34" charset="0"/>
              </a:rPr>
              <a:t>al-‘</a:t>
            </a:r>
            <a:r>
              <a:rPr lang="en-US" sz="1600" i="1" dirty="0" err="1">
                <a:solidFill>
                  <a:srgbClr val="005C4A"/>
                </a:solidFill>
                <a:latin typeface="Candara" panose="020E0502030303020204" pitchFamily="34" charset="0"/>
              </a:rPr>
              <a:t>aql</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artinya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akal</a:t>
            </a:r>
            <a:r>
              <a:rPr lang="en-US" sz="1600" dirty="0">
                <a:solidFill>
                  <a:srgbClr val="005C4A"/>
                </a:solidFill>
                <a:latin typeface="Candara" panose="020E0502030303020204" pitchFamily="34" charset="0"/>
              </a:rPr>
              <a:t>’</a:t>
            </a:r>
            <a:endParaRPr lang="en-ID" sz="1600" dirty="0">
              <a:latin typeface="Candara" panose="020E0502030303020204" pitchFamily="34" charset="0"/>
            </a:endParaRPr>
          </a:p>
        </p:txBody>
      </p:sp>
      <p:grpSp>
        <p:nvGrpSpPr>
          <p:cNvPr id="4" name="Group 3">
            <a:extLst>
              <a:ext uri="{FF2B5EF4-FFF2-40B4-BE49-F238E27FC236}">
                <a16:creationId xmlns:a16="http://schemas.microsoft.com/office/drawing/2014/main" id="{A5E87F2A-2FF9-ACA3-3263-0197E55A65BC}"/>
              </a:ext>
            </a:extLst>
          </p:cNvPr>
          <p:cNvGrpSpPr/>
          <p:nvPr/>
        </p:nvGrpSpPr>
        <p:grpSpPr>
          <a:xfrm>
            <a:off x="3429000" y="1689384"/>
            <a:ext cx="2073055" cy="540457"/>
            <a:chOff x="3429000" y="1689384"/>
            <a:chExt cx="2073055" cy="540457"/>
          </a:xfrm>
        </p:grpSpPr>
        <p:sp>
          <p:nvSpPr>
            <p:cNvPr id="29" name="Right Brace 28">
              <a:extLst>
                <a:ext uri="{FF2B5EF4-FFF2-40B4-BE49-F238E27FC236}">
                  <a16:creationId xmlns:a16="http://schemas.microsoft.com/office/drawing/2014/main" id="{9720B4D4-7AA4-89FD-87BE-D16AD9C51C8B}"/>
                </a:ext>
              </a:extLst>
            </p:cNvPr>
            <p:cNvSpPr/>
            <p:nvPr/>
          </p:nvSpPr>
          <p:spPr>
            <a:xfrm>
              <a:off x="3429000" y="1689384"/>
              <a:ext cx="449133" cy="540457"/>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30" name="Rectangle 29">
              <a:extLst>
                <a:ext uri="{FF2B5EF4-FFF2-40B4-BE49-F238E27FC236}">
                  <a16:creationId xmlns:a16="http://schemas.microsoft.com/office/drawing/2014/main" id="{F3535822-9957-5CC6-7A12-8E442E2DFCFE}"/>
                </a:ext>
              </a:extLst>
            </p:cNvPr>
            <p:cNvSpPr/>
            <p:nvPr/>
          </p:nvSpPr>
          <p:spPr>
            <a:xfrm>
              <a:off x="3878133" y="1689385"/>
              <a:ext cx="1623922" cy="465879"/>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latin typeface="Candara" panose="020E0502030303020204" pitchFamily="34" charset="0"/>
                </a:rPr>
                <a:t>menjaga</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akal</a:t>
              </a:r>
              <a:endParaRPr lang="en-ID" sz="16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A5D9060F-0EF7-112D-06BB-991F74D6A585}"/>
              </a:ext>
            </a:extLst>
          </p:cNvPr>
          <p:cNvGrpSpPr/>
          <p:nvPr/>
        </p:nvGrpSpPr>
        <p:grpSpPr>
          <a:xfrm>
            <a:off x="5401811" y="2101293"/>
            <a:ext cx="2686274" cy="2148230"/>
            <a:chOff x="5411495" y="2103668"/>
            <a:chExt cx="2686274" cy="2148230"/>
          </a:xfrm>
        </p:grpSpPr>
        <p:pic>
          <p:nvPicPr>
            <p:cNvPr id="19" name="Picture 18">
              <a:extLst>
                <a:ext uri="{FF2B5EF4-FFF2-40B4-BE49-F238E27FC236}">
                  <a16:creationId xmlns:a16="http://schemas.microsoft.com/office/drawing/2014/main" id="{713C0418-D4D9-EC1A-4373-2978C382EA91}"/>
                </a:ext>
              </a:extLst>
            </p:cNvPr>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sharpenSoften amount="50000"/>
                      </a14:imgEffect>
                      <a14:imgEffect>
                        <a14:colorTemperature colorTemp="7200"/>
                      </a14:imgEffect>
                      <a14:imgEffect>
                        <a14:saturation sat="162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rot="21243840">
              <a:off x="5510918" y="2103668"/>
              <a:ext cx="2084200" cy="1168223"/>
            </a:xfrm>
            <a:prstGeom prst="rect">
              <a:avLst/>
            </a:prstGeom>
          </p:spPr>
        </p:pic>
        <p:sp>
          <p:nvSpPr>
            <p:cNvPr id="18" name="TextBox 17">
              <a:extLst>
                <a:ext uri="{FF2B5EF4-FFF2-40B4-BE49-F238E27FC236}">
                  <a16:creationId xmlns:a16="http://schemas.microsoft.com/office/drawing/2014/main" id="{2E50DAE2-5AD7-2C28-9CDE-C7BBB0D67DE4}"/>
                </a:ext>
              </a:extLst>
            </p:cNvPr>
            <p:cNvSpPr txBox="1"/>
            <p:nvPr/>
          </p:nvSpPr>
          <p:spPr>
            <a:xfrm rot="21125472">
              <a:off x="5411495" y="2328294"/>
              <a:ext cx="2686274" cy="1923604"/>
            </a:xfrm>
            <a:prstGeom prst="rect">
              <a:avLst/>
            </a:prstGeom>
            <a:noFill/>
            <a:ln>
              <a:noFill/>
            </a:ln>
          </p:spPr>
          <p:txBody>
            <a:bodyPr wrap="square" rtlCol="0">
              <a:spAutoFit/>
            </a:bodyPr>
            <a:lstStyle/>
            <a:p>
              <a:pPr algn="ctr"/>
              <a:r>
                <a:rPr lang="en-US" sz="1700" dirty="0" err="1">
                  <a:solidFill>
                    <a:srgbClr val="EF5361"/>
                  </a:solidFill>
                  <a:latin typeface="Candara" panose="020E0502030303020204" pitchFamily="34" charset="0"/>
                </a:rPr>
                <a:t>Dengan</a:t>
              </a:r>
              <a:r>
                <a:rPr lang="en-US" sz="1700" dirty="0">
                  <a:solidFill>
                    <a:srgbClr val="EF5361"/>
                  </a:solidFill>
                  <a:latin typeface="Candara" panose="020E0502030303020204" pitchFamily="34" charset="0"/>
                </a:rPr>
                <a:t> </a:t>
              </a:r>
              <a:r>
                <a:rPr lang="en-US" sz="1700" b="1" dirty="0" err="1">
                  <a:solidFill>
                    <a:srgbClr val="EF5361"/>
                  </a:solidFill>
                  <a:latin typeface="Candara" panose="020E0502030303020204" pitchFamily="34" charset="0"/>
                </a:rPr>
                <a:t>akal</a:t>
              </a:r>
              <a:r>
                <a:rPr lang="en-US" sz="1700" b="1"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manusia</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dapat</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memproses</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pengetahuan</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menerima</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hidayah</a:t>
              </a:r>
              <a:r>
                <a:rPr lang="en-US" sz="1700" dirty="0">
                  <a:solidFill>
                    <a:srgbClr val="EF5361"/>
                  </a:solidFill>
                  <a:latin typeface="Candara" panose="020E0502030303020204" pitchFamily="34" charset="0"/>
                </a:rPr>
                <a:t>, dan </a:t>
              </a:r>
              <a:r>
                <a:rPr lang="en-US" sz="1700" dirty="0" err="1">
                  <a:solidFill>
                    <a:srgbClr val="EF5361"/>
                  </a:solidFill>
                  <a:latin typeface="Candara" panose="020E0502030303020204" pitchFamily="34" charset="0"/>
                </a:rPr>
                <a:t>berpikir</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tentang</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cara</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mendapatkan</a:t>
              </a:r>
              <a:r>
                <a:rPr lang="en-US" sz="1700" dirty="0">
                  <a:solidFill>
                    <a:srgbClr val="EF5361"/>
                  </a:solidFill>
                  <a:latin typeface="Candara" panose="020E0502030303020204" pitchFamily="34" charset="0"/>
                </a:rPr>
                <a:t> </a:t>
              </a:r>
              <a:r>
                <a:rPr lang="en-US" sz="1700" dirty="0" err="1">
                  <a:solidFill>
                    <a:srgbClr val="EF5361"/>
                  </a:solidFill>
                  <a:latin typeface="Candara" panose="020E0502030303020204" pitchFamily="34" charset="0"/>
                </a:rPr>
                <a:t>kebahagiaan</a:t>
              </a:r>
              <a:r>
                <a:rPr lang="en-US" sz="1700" dirty="0">
                  <a:solidFill>
                    <a:srgbClr val="EF5361"/>
                  </a:solidFill>
                  <a:latin typeface="Candara" panose="020E0502030303020204" pitchFamily="34" charset="0"/>
                </a:rPr>
                <a:t> dunia dan </a:t>
              </a:r>
              <a:r>
                <a:rPr lang="en-US" sz="1700" dirty="0" err="1">
                  <a:solidFill>
                    <a:srgbClr val="EF5361"/>
                  </a:solidFill>
                  <a:latin typeface="Candara" panose="020E0502030303020204" pitchFamily="34" charset="0"/>
                </a:rPr>
                <a:t>akhirat</a:t>
              </a:r>
              <a:r>
                <a:rPr lang="en-US" sz="1700" dirty="0">
                  <a:solidFill>
                    <a:srgbClr val="EF5361"/>
                  </a:solidFill>
                  <a:latin typeface="Candara" panose="020E0502030303020204" pitchFamily="34" charset="0"/>
                </a:rPr>
                <a:t>. </a:t>
              </a:r>
              <a:endParaRPr lang="en-ID" sz="1700" dirty="0">
                <a:solidFill>
                  <a:srgbClr val="EF5361"/>
                </a:solidFill>
                <a:latin typeface="Candara" panose="020E0502030303020204" pitchFamily="34" charset="0"/>
              </a:endParaRPr>
            </a:p>
          </p:txBody>
        </p:sp>
      </p:grpSp>
      <p:grpSp>
        <p:nvGrpSpPr>
          <p:cNvPr id="2" name="Group 1">
            <a:extLst>
              <a:ext uri="{FF2B5EF4-FFF2-40B4-BE49-F238E27FC236}">
                <a16:creationId xmlns:a16="http://schemas.microsoft.com/office/drawing/2014/main" id="{A1242871-7404-E272-227E-9A4BDC28D568}"/>
              </a:ext>
            </a:extLst>
          </p:cNvPr>
          <p:cNvGrpSpPr/>
          <p:nvPr/>
        </p:nvGrpSpPr>
        <p:grpSpPr>
          <a:xfrm>
            <a:off x="703047" y="2510252"/>
            <a:ext cx="4588882" cy="1861953"/>
            <a:chOff x="703047" y="2510252"/>
            <a:chExt cx="4588882" cy="1861953"/>
          </a:xfrm>
        </p:grpSpPr>
        <p:pic>
          <p:nvPicPr>
            <p:cNvPr id="23" name="Picture 22">
              <a:extLst>
                <a:ext uri="{FF2B5EF4-FFF2-40B4-BE49-F238E27FC236}">
                  <a16:creationId xmlns:a16="http://schemas.microsoft.com/office/drawing/2014/main" id="{DE4E3A9E-F574-1E93-0478-152AE339D973}"/>
                </a:ext>
              </a:extLst>
            </p:cNvPr>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7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03047" y="2510252"/>
              <a:ext cx="4588882" cy="1802101"/>
            </a:xfrm>
            <a:prstGeom prst="rect">
              <a:avLst/>
            </a:prstGeom>
          </p:spPr>
        </p:pic>
        <p:sp>
          <p:nvSpPr>
            <p:cNvPr id="22" name="TextBox 21">
              <a:extLst>
                <a:ext uri="{FF2B5EF4-FFF2-40B4-BE49-F238E27FC236}">
                  <a16:creationId xmlns:a16="http://schemas.microsoft.com/office/drawing/2014/main" id="{341E5C1B-4181-47D8-EAAC-78D235BDC6E5}"/>
                </a:ext>
              </a:extLst>
            </p:cNvPr>
            <p:cNvSpPr txBox="1"/>
            <p:nvPr/>
          </p:nvSpPr>
          <p:spPr>
            <a:xfrm>
              <a:off x="1181233" y="2894877"/>
              <a:ext cx="3763428" cy="1477328"/>
            </a:xfrm>
            <a:prstGeom prst="rect">
              <a:avLst/>
            </a:prstGeom>
            <a:noFill/>
            <a:ln>
              <a:noFill/>
            </a:ln>
          </p:spPr>
          <p:txBody>
            <a:bodyPr wrap="square" rtlCol="0">
              <a:spAutoFit/>
            </a:bodyPr>
            <a:lstStyle/>
            <a:p>
              <a:pPr algn="ctr"/>
              <a:r>
                <a:rPr lang="en-US" b="1" dirty="0">
                  <a:solidFill>
                    <a:srgbClr val="005C4A"/>
                  </a:solidFill>
                  <a:latin typeface="Candara" panose="020E0502030303020204" pitchFamily="34" charset="0"/>
                </a:rPr>
                <a:t>Akal </a:t>
              </a:r>
              <a:r>
                <a:rPr lang="en-US" dirty="0" err="1">
                  <a:solidFill>
                    <a:srgbClr val="005C4A"/>
                  </a:solidFill>
                  <a:latin typeface="Candara" panose="020E0502030303020204" pitchFamily="34" charset="0"/>
                </a:rPr>
                <a:t>merupakan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bagian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penting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dari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seorang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manusia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sehingga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perlu</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dijaga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baik</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misalnya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tidak</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mengonsumsi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khamar</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dapat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merusaknya</a:t>
              </a:r>
              <a:r>
                <a:rPr lang="en-US" dirty="0">
                  <a:solidFill>
                    <a:srgbClr val="005C4A"/>
                  </a:solidFill>
                  <a:latin typeface="Candara" panose="020E0502030303020204" pitchFamily="34" charset="0"/>
                </a:rPr>
                <a:t>.</a:t>
              </a:r>
              <a:endParaRPr lang="en-ID" dirty="0">
                <a:solidFill>
                  <a:srgbClr val="005C4A"/>
                </a:solidFill>
                <a:latin typeface="Candara" panose="020E0502030303020204" pitchFamily="34" charset="0"/>
              </a:endParaRPr>
            </a:p>
          </p:txBody>
        </p:sp>
      </p:grpSp>
    </p:spTree>
    <p:extLst>
      <p:ext uri="{BB962C8B-B14F-4D97-AF65-F5344CB8AC3E}">
        <p14:creationId xmlns:p14="http://schemas.microsoft.com/office/powerpoint/2010/main" val="9074908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750"/>
                                        <p:tgtEl>
                                          <p:spTgt spid="25"/>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750"/>
                                        <p:tgtEl>
                                          <p:spTgt spid="2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750"/>
                                        <p:tgtEl>
                                          <p:spTgt spid="28"/>
                                        </p:tgtEl>
                                      </p:cBhvr>
                                    </p:animEffect>
                                  </p:childTnLst>
                                </p:cTn>
                              </p:par>
                            </p:childTnLst>
                          </p:cTn>
                        </p:par>
                        <p:par>
                          <p:cTn id="19" fill="hold">
                            <p:stCondLst>
                              <p:cond delay="2250"/>
                            </p:stCondLst>
                            <p:childTnLst>
                              <p:par>
                                <p:cTn id="20" presetID="22" presetClass="entr" presetSubtype="8" fill="hold"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3500"/>
                            </p:stCondLst>
                            <p:childTnLst>
                              <p:par>
                                <p:cTn id="24" presetID="3" presetClass="entr" presetSubtype="10" fill="hold" nodeType="afterEffect">
                                  <p:stCondLst>
                                    <p:cond delay="25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1000"/>
                                        <p:tgtEl>
                                          <p:spTgt spid="2"/>
                                        </p:tgtEl>
                                      </p:cBhvr>
                                    </p:animEffect>
                                  </p:childTnLst>
                                </p:cTn>
                              </p:par>
                            </p:childTnLst>
                          </p:cTn>
                        </p:par>
                        <p:par>
                          <p:cTn id="27" fill="hold">
                            <p:stCondLst>
                              <p:cond delay="4750"/>
                            </p:stCondLst>
                            <p:childTnLst>
                              <p:par>
                                <p:cTn id="28" presetID="3"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5000" r="7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5" action="ppaction://hlinksldjump"/>
            <a:extLst>
              <a:ext uri="{FF2B5EF4-FFF2-40B4-BE49-F238E27FC236}">
                <a16:creationId xmlns:a16="http://schemas.microsoft.com/office/drawing/2014/main" id="{DF940A4D-8ED9-C13F-69BF-BB103F63D438}"/>
              </a:ext>
            </a:extLst>
          </p:cNvPr>
          <p:cNvSpPr/>
          <p:nvPr/>
        </p:nvSpPr>
        <p:spPr>
          <a:xfrm>
            <a:off x="762000" y="448330"/>
            <a:ext cx="7467599" cy="461665"/>
          </a:xfrm>
          <a:prstGeom prst="rect">
            <a:avLst/>
          </a:prstGeom>
        </p:spPr>
        <p:txBody>
          <a:bodyPr wrap="square">
            <a:spAutoFit/>
          </a:bodyPr>
          <a:lstStyle/>
          <a:p>
            <a:pPr algn="ctr"/>
            <a:r>
              <a:rPr lang="en-US" sz="2400" b="1" u="sng" dirty="0" err="1">
                <a:solidFill>
                  <a:srgbClr val="005C4A"/>
                </a:solidFill>
                <a:latin typeface="Candara" panose="020E0502030303020204" pitchFamily="34" charset="0"/>
              </a:rPr>
              <a:t>Dalil</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Menjaga</a:t>
            </a:r>
            <a:r>
              <a:rPr lang="en-US" sz="2400" b="1" u="sng" dirty="0">
                <a:solidFill>
                  <a:srgbClr val="005C4A"/>
                </a:solidFill>
                <a:latin typeface="Candara" panose="020E0502030303020204" pitchFamily="34" charset="0"/>
              </a:rPr>
              <a:t>/</a:t>
            </a:r>
            <a:r>
              <a:rPr lang="en-US" sz="2400" b="1" u="sng" dirty="0" err="1">
                <a:solidFill>
                  <a:srgbClr val="005C4A"/>
                </a:solidFill>
                <a:latin typeface="Candara" panose="020E0502030303020204" pitchFamily="34" charset="0"/>
              </a:rPr>
              <a:t>Memelihara</a:t>
            </a:r>
            <a:r>
              <a:rPr lang="en-US" sz="2400" b="1" u="sng" dirty="0">
                <a:solidFill>
                  <a:srgbClr val="005C4A"/>
                </a:solidFill>
                <a:latin typeface="Candara" panose="020E0502030303020204" pitchFamily="34" charset="0"/>
              </a:rPr>
              <a:t> Akal </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400" b="1" i="1" u="sng" dirty="0">
                <a:solidFill>
                  <a:srgbClr val="005C4A"/>
                </a:solidFill>
                <a:latin typeface="Candara" panose="020E0502030303020204" pitchFamily="34" charset="0"/>
                <a:ea typeface="Calibri" panose="020F0502020204030204" pitchFamily="34" charset="0"/>
                <a:cs typeface="Arial" panose="020B0604020202020204" pitchFamily="34" charset="0"/>
              </a:rPr>
              <a:t> al-‘</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Aql</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400" b="1" u="sng" dirty="0">
              <a:solidFill>
                <a:srgbClr val="005C4A"/>
              </a:solidFill>
              <a:latin typeface="Candara" panose="020E0502030303020204" pitchFamily="34" charset="0"/>
            </a:endParaRPr>
          </a:p>
        </p:txBody>
      </p:sp>
      <p:sp>
        <p:nvSpPr>
          <p:cNvPr id="6" name="TextBox 5">
            <a:extLst>
              <a:ext uri="{FF2B5EF4-FFF2-40B4-BE49-F238E27FC236}">
                <a16:creationId xmlns:a16="http://schemas.microsoft.com/office/drawing/2014/main" id="{5E5EFBC3-43D8-0DCA-1822-0FA430099A52}"/>
              </a:ext>
            </a:extLst>
          </p:cNvPr>
          <p:cNvSpPr txBox="1"/>
          <p:nvPr/>
        </p:nvSpPr>
        <p:spPr>
          <a:xfrm>
            <a:off x="990600" y="1112788"/>
            <a:ext cx="7086600" cy="1154162"/>
          </a:xfrm>
          <a:prstGeom prst="rect">
            <a:avLst/>
          </a:prstGeom>
          <a:noFill/>
        </p:spPr>
        <p:txBody>
          <a:bodyPr wrap="square" rtlCol="0">
            <a:spAutoFit/>
          </a:bodyPr>
          <a:lstStyle/>
          <a:p>
            <a:pPr algn="r">
              <a:lnSpc>
                <a:spcPct val="150000"/>
              </a:lnSpc>
            </a:pPr>
            <a:r>
              <a:rPr lang="ar-SA" sz="2400" b="0" i="0" dirty="0">
                <a:effectLst/>
                <a:latin typeface="Adobe Naskh Medium" panose="01010101010101010101" pitchFamily="50" charset="-78"/>
                <a:cs typeface="Adobe Naskh Medium" panose="01010101010101010101" pitchFamily="50" charset="-78"/>
              </a:rPr>
              <a:t>يَسْـَٔلُوْنَكَ عَنِ الْخَمْرِ وَالْمَيْسِرِۗ قُلْ فِيْهِمَآ اِثْمٌ كَبِيْرٌ وَّمَنَافِعُ لِلنَّاسِۖ وَاِثْمُهُمَآ اَكْبَرُ مِنْ نَّفْعِهِمَاۗ ... ﴿البقرة </a:t>
            </a:r>
            <a:r>
              <a:rPr lang="ar-SA" sz="2400" b="0" i="0" u="none" strike="noStrike" dirty="0">
                <a:effectLst/>
                <a:latin typeface="Adobe Naskh Medium" panose="01010101010101010101" pitchFamily="50" charset="-78"/>
                <a:cs typeface="Adobe Naskh Medium" panose="01010101010101010101" pitchFamily="50" charset="-78"/>
              </a:rPr>
              <a:t>: </a:t>
            </a:r>
            <a:r>
              <a:rPr lang="en-ID" sz="2400" b="0" i="0" dirty="0">
                <a:effectLst/>
                <a:latin typeface="Adobe Naskh Medium" panose="01010101010101010101" pitchFamily="50" charset="-78"/>
                <a:cs typeface="Adobe Naskh Medium" panose="01010101010101010101" pitchFamily="50" charset="-78"/>
              </a:rPr>
              <a:t>٢١٩</a:t>
            </a:r>
            <a:r>
              <a:rPr lang="ar-SA" sz="2400" b="0" i="0" dirty="0">
                <a:effectLst/>
                <a:latin typeface="Adobe Naskh Medium" panose="01010101010101010101" pitchFamily="50" charset="-78"/>
                <a:cs typeface="Adobe Naskh Medium" panose="01010101010101010101" pitchFamily="50" charset="-78"/>
              </a:rPr>
              <a:t>﴾</a:t>
            </a:r>
            <a:endParaRPr lang="en-ID" sz="2400" dirty="0">
              <a:latin typeface="Adobe Naskh Medium" panose="01010101010101010101" pitchFamily="50" charset="-78"/>
              <a:cs typeface="Adobe Naskh Medium" panose="01010101010101010101" pitchFamily="50" charset="-78"/>
            </a:endParaRPr>
          </a:p>
        </p:txBody>
      </p:sp>
      <p:sp>
        <p:nvSpPr>
          <p:cNvPr id="10" name="TextBox 9">
            <a:extLst>
              <a:ext uri="{FF2B5EF4-FFF2-40B4-BE49-F238E27FC236}">
                <a16:creationId xmlns:a16="http://schemas.microsoft.com/office/drawing/2014/main" id="{12AE58DC-70D5-8CD0-C5FA-F50C723B02E5}"/>
              </a:ext>
            </a:extLst>
          </p:cNvPr>
          <p:cNvSpPr txBox="1"/>
          <p:nvPr/>
        </p:nvSpPr>
        <p:spPr>
          <a:xfrm>
            <a:off x="774032" y="2474280"/>
            <a:ext cx="7379368" cy="1621470"/>
          </a:xfrm>
          <a:prstGeom prst="rect">
            <a:avLst/>
          </a:prstGeom>
          <a:noFill/>
        </p:spPr>
        <p:txBody>
          <a:bodyPr wrap="square" rtlCol="0">
            <a:spAutoFit/>
          </a:bodyPr>
          <a:lstStyle/>
          <a:p>
            <a:pPr algn="just">
              <a:lnSpc>
                <a:spcPct val="150000"/>
              </a:lnSpc>
            </a:pPr>
            <a:r>
              <a:rPr lang="id-ID" sz="1700" i="1" dirty="0">
                <a:solidFill>
                  <a:srgbClr val="005C4A"/>
                </a:solidFill>
                <a:effectLst/>
                <a:latin typeface="Candara" panose="020E0502030303020204" pitchFamily="34" charset="0"/>
                <a:ea typeface="Calibri" panose="020F0502020204030204" pitchFamily="34" charset="0"/>
                <a:cs typeface="Brill"/>
              </a:rPr>
              <a:t>Mereka bertanya kepadamu (Nabi Muhammad) tentang</a:t>
            </a:r>
            <a:r>
              <a:rPr lang="en-US" sz="1700" i="1" dirty="0">
                <a:solidFill>
                  <a:srgbClr val="005C4A"/>
                </a:solidFill>
                <a:effectLst/>
                <a:latin typeface="Candara" panose="020E0502030303020204" pitchFamily="34" charset="0"/>
                <a:ea typeface="Calibri" panose="020F0502020204030204" pitchFamily="34" charset="0"/>
                <a:cs typeface="Brill"/>
              </a:rPr>
              <a:t> </a:t>
            </a:r>
            <a:r>
              <a:rPr lang="en-US" sz="1700" i="1" dirty="0" err="1">
                <a:solidFill>
                  <a:srgbClr val="005C4A"/>
                </a:solidFill>
                <a:effectLst/>
                <a:latin typeface="Candara" panose="020E0502030303020204" pitchFamily="34" charset="0"/>
                <a:ea typeface="Calibri" panose="020F0502020204030204" pitchFamily="34" charset="0"/>
                <a:cs typeface="Brill"/>
              </a:rPr>
              <a:t>khamar</a:t>
            </a:r>
            <a:r>
              <a:rPr lang="en-US" sz="1700" i="1" dirty="0">
                <a:solidFill>
                  <a:srgbClr val="005C4A"/>
                </a:solidFill>
                <a:effectLst/>
                <a:latin typeface="Candara" panose="020E0502030303020204" pitchFamily="34" charset="0"/>
                <a:ea typeface="Calibri" panose="020F0502020204030204" pitchFamily="34" charset="0"/>
                <a:cs typeface="Brill"/>
              </a:rPr>
              <a:t> dan </a:t>
            </a:r>
            <a:r>
              <a:rPr lang="en-US" sz="1700" i="1" dirty="0" err="1">
                <a:solidFill>
                  <a:srgbClr val="005C4A"/>
                </a:solidFill>
                <a:effectLst/>
                <a:latin typeface="Candara" panose="020E0502030303020204" pitchFamily="34" charset="0"/>
                <a:ea typeface="Calibri" panose="020F0502020204030204" pitchFamily="34" charset="0"/>
                <a:cs typeface="Brill"/>
              </a:rPr>
              <a:t>judi</a:t>
            </a:r>
            <a:r>
              <a:rPr lang="en-US" sz="1700" i="1" dirty="0">
                <a:solidFill>
                  <a:srgbClr val="005C4A"/>
                </a:solidFill>
                <a:effectLst/>
                <a:latin typeface="Candara" panose="020E0502030303020204" pitchFamily="34" charset="0"/>
                <a:ea typeface="Calibri" panose="020F0502020204030204" pitchFamily="34" charset="0"/>
                <a:cs typeface="Brill"/>
              </a:rPr>
              <a:t>. </a:t>
            </a:r>
            <a:r>
              <a:rPr lang="id-ID" sz="1700" i="1" dirty="0">
                <a:solidFill>
                  <a:srgbClr val="005C4A"/>
                </a:solidFill>
                <a:effectLst/>
                <a:latin typeface="Candara" panose="020E0502030303020204" pitchFamily="34" charset="0"/>
                <a:ea typeface="Calibri" panose="020F0502020204030204" pitchFamily="34" charset="0"/>
                <a:cs typeface="Brill"/>
              </a:rPr>
              <a:t>Katakanlah, “Pada keduanya terdapat dosa besar dan beberapa manfaat bagi manusia. (Akan tetapi,) dosa keduanya lebih besar daripada manfaatnya.”</a:t>
            </a:r>
            <a:r>
              <a:rPr lang="en-US" sz="1700" i="1" dirty="0">
                <a:solidFill>
                  <a:srgbClr val="005C4A"/>
                </a:solidFill>
                <a:effectLst/>
                <a:latin typeface="Candara" panose="020E0502030303020204" pitchFamily="34" charset="0"/>
                <a:ea typeface="Calibri" panose="020F0502020204030204" pitchFamily="34" charset="0"/>
                <a:cs typeface="Brill"/>
              </a:rPr>
              <a:t> .... </a:t>
            </a:r>
            <a:r>
              <a:rPr lang="en-US" sz="1700" b="1" dirty="0">
                <a:solidFill>
                  <a:srgbClr val="005C4A"/>
                </a:solidFill>
                <a:effectLst/>
                <a:latin typeface="Candara" panose="020E0502030303020204" pitchFamily="34" charset="0"/>
                <a:ea typeface="Calibri" panose="020F0502020204030204" pitchFamily="34" charset="0"/>
                <a:cs typeface="Brill"/>
              </a:rPr>
              <a:t>(Q.S. Al-Baqarah/2: 219)</a:t>
            </a:r>
          </a:p>
        </p:txBody>
      </p:sp>
    </p:spTree>
    <p:extLst>
      <p:ext uri="{BB962C8B-B14F-4D97-AF65-F5344CB8AC3E}">
        <p14:creationId xmlns:p14="http://schemas.microsoft.com/office/powerpoint/2010/main" val="504258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942140" y="448330"/>
            <a:ext cx="7259721" cy="523220"/>
          </a:xfrm>
          <a:prstGeom prst="rect">
            <a:avLst/>
          </a:prstGeom>
        </p:spPr>
        <p:txBody>
          <a:bodyPr wrap="square">
            <a:spAutoFit/>
          </a:bodyPr>
          <a:lstStyle/>
          <a:p>
            <a:pPr algn="ctr"/>
            <a:r>
              <a:rPr lang="en-US" sz="2800" b="1" dirty="0" err="1">
                <a:solidFill>
                  <a:srgbClr val="005C4A"/>
                </a:solidFill>
                <a:latin typeface="Candara" panose="020E0502030303020204" pitchFamily="34" charset="0"/>
              </a:rPr>
              <a:t>Menjaga</a:t>
            </a:r>
            <a:r>
              <a:rPr lang="en-US" sz="2800" b="1" dirty="0">
                <a:solidFill>
                  <a:srgbClr val="005C4A"/>
                </a:solidFill>
                <a:latin typeface="Candara" panose="020E0502030303020204" pitchFamily="34" charset="0"/>
              </a:rPr>
              <a:t>/</a:t>
            </a:r>
            <a:r>
              <a:rPr lang="en-US" sz="2800" b="1" dirty="0" err="1">
                <a:solidFill>
                  <a:srgbClr val="005C4A"/>
                </a:solidFill>
                <a:latin typeface="Candara" panose="020E0502030303020204" pitchFamily="34" charset="0"/>
              </a:rPr>
              <a:t>Memelihara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Keturunan</a:t>
            </a:r>
            <a:r>
              <a:rPr lang="en-US" sz="2800" b="1" dirty="0">
                <a:solidFill>
                  <a:srgbClr val="005C4A"/>
                </a:solidFill>
                <a:latin typeface="Candara" panose="020E0502030303020204" pitchFamily="34" charset="0"/>
              </a:rPr>
              <a:t> </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800" b="1" i="1" dirty="0">
                <a:solidFill>
                  <a:srgbClr val="005C4A"/>
                </a:solidFill>
                <a:latin typeface="Candara" panose="020E0502030303020204" pitchFamily="34" charset="0"/>
                <a:ea typeface="Calibri" panose="020F0502020204030204" pitchFamily="34" charset="0"/>
                <a:cs typeface="Arial" panose="020B0604020202020204" pitchFamily="34" charset="0"/>
              </a:rPr>
              <a:t> an-</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Nasl</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800" b="1" dirty="0">
              <a:solidFill>
                <a:srgbClr val="005C4A"/>
              </a:solidFill>
              <a:latin typeface="Candara" panose="020E0502030303020204" pitchFamily="34" charset="0"/>
            </a:endParaRPr>
          </a:p>
        </p:txBody>
      </p:sp>
      <p:sp>
        <p:nvSpPr>
          <p:cNvPr id="25" name="TextBox 24">
            <a:extLst>
              <a:ext uri="{FF2B5EF4-FFF2-40B4-BE49-F238E27FC236}">
                <a16:creationId xmlns:a16="http://schemas.microsoft.com/office/drawing/2014/main" id="{2FC2FEF0-A11B-AFC5-03A8-792BEC004662}"/>
              </a:ext>
            </a:extLst>
          </p:cNvPr>
          <p:cNvSpPr txBox="1"/>
          <p:nvPr/>
        </p:nvSpPr>
        <p:spPr>
          <a:xfrm>
            <a:off x="609600" y="1170622"/>
            <a:ext cx="1510362" cy="422056"/>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27" name="Rectangle 26">
            <a:extLst>
              <a:ext uri="{FF2B5EF4-FFF2-40B4-BE49-F238E27FC236}">
                <a16:creationId xmlns:a16="http://schemas.microsoft.com/office/drawing/2014/main" id="{93DE9E50-F426-771F-5DB5-7B37DFFA7156}"/>
              </a:ext>
            </a:extLst>
          </p:cNvPr>
          <p:cNvSpPr/>
          <p:nvPr/>
        </p:nvSpPr>
        <p:spPr>
          <a:xfrm>
            <a:off x="666518" y="1597016"/>
            <a:ext cx="3372081" cy="48542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1600" i="1"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artinya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menjaga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memelihara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1600" dirty="0">
              <a:latin typeface="Candara" panose="020E0502030303020204" pitchFamily="34" charset="0"/>
            </a:endParaRPr>
          </a:p>
        </p:txBody>
      </p:sp>
      <p:sp>
        <p:nvSpPr>
          <p:cNvPr id="28" name="Rectangle 27">
            <a:extLst>
              <a:ext uri="{FF2B5EF4-FFF2-40B4-BE49-F238E27FC236}">
                <a16:creationId xmlns:a16="http://schemas.microsoft.com/office/drawing/2014/main" id="{5196E692-8A7F-E3D3-C17A-67217B1830E7}"/>
              </a:ext>
            </a:extLst>
          </p:cNvPr>
          <p:cNvSpPr/>
          <p:nvPr/>
        </p:nvSpPr>
        <p:spPr>
          <a:xfrm>
            <a:off x="666525" y="2182071"/>
            <a:ext cx="3372077" cy="465879"/>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rgbClr val="005C4A"/>
                </a:solidFill>
                <a:latin typeface="Candara" panose="020E0502030303020204" pitchFamily="34" charset="0"/>
              </a:rPr>
              <a:t>an-</a:t>
            </a:r>
            <a:r>
              <a:rPr lang="en-US" sz="1600" i="1" dirty="0" err="1">
                <a:solidFill>
                  <a:srgbClr val="005C4A"/>
                </a:solidFill>
                <a:latin typeface="Candara" panose="020E0502030303020204" pitchFamily="34" charset="0"/>
              </a:rPr>
              <a:t>nasl</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artinya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anak</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cucu</a:t>
            </a:r>
            <a:r>
              <a:rPr lang="en-US" sz="1600" dirty="0">
                <a:solidFill>
                  <a:srgbClr val="005C4A"/>
                </a:solidFill>
                <a:latin typeface="Candara" panose="020E0502030303020204" pitchFamily="34" charset="0"/>
              </a:rPr>
              <a:t>/</a:t>
            </a:r>
            <a:r>
              <a:rPr lang="en-US" sz="1600" dirty="0" err="1">
                <a:solidFill>
                  <a:srgbClr val="005C4A"/>
                </a:solidFill>
                <a:latin typeface="Candara" panose="020E0502030303020204" pitchFamily="34" charset="0"/>
              </a:rPr>
              <a:t>keturunan</a:t>
            </a:r>
            <a:r>
              <a:rPr lang="en-US" sz="1600" dirty="0">
                <a:solidFill>
                  <a:srgbClr val="005C4A"/>
                </a:solidFill>
                <a:latin typeface="Candara" panose="020E0502030303020204" pitchFamily="34" charset="0"/>
              </a:rPr>
              <a:t>’</a:t>
            </a:r>
            <a:endParaRPr lang="en-ID" sz="1600" dirty="0">
              <a:latin typeface="Candara" panose="020E0502030303020204" pitchFamily="34" charset="0"/>
            </a:endParaRPr>
          </a:p>
        </p:txBody>
      </p:sp>
      <p:grpSp>
        <p:nvGrpSpPr>
          <p:cNvPr id="3" name="Group 2">
            <a:extLst>
              <a:ext uri="{FF2B5EF4-FFF2-40B4-BE49-F238E27FC236}">
                <a16:creationId xmlns:a16="http://schemas.microsoft.com/office/drawing/2014/main" id="{73E9962D-2E76-48AB-0ADC-156733F6179A}"/>
              </a:ext>
            </a:extLst>
          </p:cNvPr>
          <p:cNvGrpSpPr/>
          <p:nvPr/>
        </p:nvGrpSpPr>
        <p:grpSpPr>
          <a:xfrm>
            <a:off x="4038600" y="1888456"/>
            <a:ext cx="2362200" cy="540457"/>
            <a:chOff x="4038600" y="1888456"/>
            <a:chExt cx="2362200" cy="540457"/>
          </a:xfrm>
        </p:grpSpPr>
        <p:sp>
          <p:nvSpPr>
            <p:cNvPr id="29" name="Right Brace 28">
              <a:extLst>
                <a:ext uri="{FF2B5EF4-FFF2-40B4-BE49-F238E27FC236}">
                  <a16:creationId xmlns:a16="http://schemas.microsoft.com/office/drawing/2014/main" id="{9720B4D4-7AA4-89FD-87BE-D16AD9C51C8B}"/>
                </a:ext>
              </a:extLst>
            </p:cNvPr>
            <p:cNvSpPr/>
            <p:nvPr/>
          </p:nvSpPr>
          <p:spPr>
            <a:xfrm>
              <a:off x="4038600" y="1888456"/>
              <a:ext cx="449133" cy="540457"/>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30" name="Rectangle 29">
              <a:extLst>
                <a:ext uri="{FF2B5EF4-FFF2-40B4-BE49-F238E27FC236}">
                  <a16:creationId xmlns:a16="http://schemas.microsoft.com/office/drawing/2014/main" id="{F3535822-9957-5CC6-7A12-8E442E2DFCFE}"/>
                </a:ext>
              </a:extLst>
            </p:cNvPr>
            <p:cNvSpPr/>
            <p:nvPr/>
          </p:nvSpPr>
          <p:spPr>
            <a:xfrm>
              <a:off x="4487733" y="1888457"/>
              <a:ext cx="1913067" cy="465879"/>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latin typeface="Candara" panose="020E0502030303020204" pitchFamily="34" charset="0"/>
                </a:rPr>
                <a:t>menjaga</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keturunan</a:t>
              </a:r>
              <a:endParaRPr lang="en-ID" sz="160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1559D65D-41D9-6812-37DC-4D78FBF59362}"/>
              </a:ext>
            </a:extLst>
          </p:cNvPr>
          <p:cNvGrpSpPr/>
          <p:nvPr/>
        </p:nvGrpSpPr>
        <p:grpSpPr>
          <a:xfrm>
            <a:off x="2514600" y="2800350"/>
            <a:ext cx="4592777" cy="1524154"/>
            <a:chOff x="2332505" y="2783528"/>
            <a:chExt cx="4592777" cy="1524154"/>
          </a:xfrm>
        </p:grpSpPr>
        <p:pic>
          <p:nvPicPr>
            <p:cNvPr id="21" name="Picture 20">
              <a:extLst>
                <a:ext uri="{FF2B5EF4-FFF2-40B4-BE49-F238E27FC236}">
                  <a16:creationId xmlns:a16="http://schemas.microsoft.com/office/drawing/2014/main" id="{AACC484E-FBBF-2C82-E5C9-110050FE7080}"/>
                </a:ext>
              </a:extLst>
            </p:cNvPr>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colorTemperature colorTemp="72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713505" y="2783528"/>
              <a:ext cx="3881116" cy="1524154"/>
            </a:xfrm>
            <a:prstGeom prst="rect">
              <a:avLst/>
            </a:prstGeom>
          </p:spPr>
        </p:pic>
        <p:sp>
          <p:nvSpPr>
            <p:cNvPr id="17" name="TextBox 16">
              <a:extLst>
                <a:ext uri="{FF2B5EF4-FFF2-40B4-BE49-F238E27FC236}">
                  <a16:creationId xmlns:a16="http://schemas.microsoft.com/office/drawing/2014/main" id="{A07C6BF5-25E5-EAE6-9ABE-81BB34199BD0}"/>
                </a:ext>
              </a:extLst>
            </p:cNvPr>
            <p:cNvSpPr txBox="1"/>
            <p:nvPr/>
          </p:nvSpPr>
          <p:spPr>
            <a:xfrm>
              <a:off x="2332505" y="3012128"/>
              <a:ext cx="4592777" cy="1200329"/>
            </a:xfrm>
            <a:prstGeom prst="rect">
              <a:avLst/>
            </a:prstGeom>
            <a:noFill/>
          </p:spPr>
          <p:txBody>
            <a:bodyPr wrap="square" rtlCol="0">
              <a:spAutoFit/>
            </a:bodyPr>
            <a:lstStyle/>
            <a:p>
              <a:pPr algn="ctr"/>
              <a:r>
                <a:rPr lang="en-US" dirty="0" err="1">
                  <a:solidFill>
                    <a:srgbClr val="005C4A"/>
                  </a:solidFill>
                  <a:latin typeface="Candara" panose="020E0502030303020204" pitchFamily="34" charset="0"/>
                </a:rPr>
                <a:t>Setiap</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muslim</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wajib</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menjaga</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keturunan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dengan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mendapat</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keturunan</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melalui</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cara</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dibenarkan</a:t>
              </a:r>
              <a:r>
                <a:rPr lang="en-US" dirty="0">
                  <a:solidFill>
                    <a:srgbClr val="005C4A"/>
                  </a:solidFill>
                  <a:latin typeface="Candara" panose="020E0502030303020204" pitchFamily="34" charset="0"/>
                </a:rPr>
                <a:t> oleh </a:t>
              </a:r>
              <a:r>
                <a:rPr lang="en-US" dirty="0" err="1">
                  <a:solidFill>
                    <a:srgbClr val="005C4A"/>
                  </a:solidFill>
                  <a:latin typeface="Candara" panose="020E0502030303020204" pitchFamily="34" charset="0"/>
                </a:rPr>
                <a:t>ajaran</a:t>
              </a:r>
              <a:r>
                <a:rPr lang="en-US" dirty="0">
                  <a:solidFill>
                    <a:srgbClr val="005C4A"/>
                  </a:solidFill>
                  <a:latin typeface="Candara" panose="020E0502030303020204" pitchFamily="34" charset="0"/>
                </a:rPr>
                <a:t> agama, </a:t>
              </a:r>
              <a:r>
                <a:rPr lang="en-US" dirty="0" err="1">
                  <a:solidFill>
                    <a:srgbClr val="005C4A"/>
                  </a:solidFill>
                  <a:latin typeface="Candara" panose="020E0502030303020204" pitchFamily="34" charset="0"/>
                </a:rPr>
                <a:t>bukan</a:t>
              </a:r>
              <a:r>
                <a:rPr lang="en-US" dirty="0">
                  <a:solidFill>
                    <a:srgbClr val="005C4A"/>
                  </a:solidFill>
                  <a:latin typeface="Candara" panose="020E0502030303020204" pitchFamily="34" charset="0"/>
                </a:rPr>
                <a:t> yang </a:t>
              </a:r>
              <a:r>
                <a:rPr lang="en-US" dirty="0" err="1">
                  <a:solidFill>
                    <a:srgbClr val="005C4A"/>
                  </a:solidFill>
                  <a:latin typeface="Candara" panose="020E0502030303020204" pitchFamily="34" charset="0"/>
                </a:rPr>
                <a:t>dilarang</a:t>
              </a:r>
              <a:r>
                <a:rPr lang="en-US" dirty="0">
                  <a:solidFill>
                    <a:srgbClr val="005C4A"/>
                  </a:solidFill>
                  <a:latin typeface="Candara" panose="020E0502030303020204" pitchFamily="34" charset="0"/>
                </a:rPr>
                <a:t> </a:t>
              </a:r>
              <a:r>
                <a:rPr lang="en-US" dirty="0" err="1">
                  <a:solidFill>
                    <a:srgbClr val="005C4A"/>
                  </a:solidFill>
                  <a:latin typeface="Candara" panose="020E0502030303020204" pitchFamily="34" charset="0"/>
                </a:rPr>
                <a:t>seperti</a:t>
              </a:r>
              <a:r>
                <a:rPr lang="en-US" dirty="0">
                  <a:solidFill>
                    <a:srgbClr val="005C4A"/>
                  </a:solidFill>
                  <a:latin typeface="Candara" panose="020E0502030303020204" pitchFamily="34" charset="0"/>
                </a:rPr>
                <a:t> zina.</a:t>
              </a:r>
              <a:endParaRPr lang="en-ID" dirty="0">
                <a:solidFill>
                  <a:srgbClr val="005C4A"/>
                </a:solidFill>
                <a:latin typeface="Candara" panose="020E0502030303020204" pitchFamily="34" charset="0"/>
              </a:endParaRPr>
            </a:p>
          </p:txBody>
        </p:sp>
      </p:grpSp>
    </p:spTree>
    <p:extLst>
      <p:ext uri="{BB962C8B-B14F-4D97-AF65-F5344CB8AC3E}">
        <p14:creationId xmlns:p14="http://schemas.microsoft.com/office/powerpoint/2010/main" val="2482473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750"/>
                                        <p:tgtEl>
                                          <p:spTgt spid="25"/>
                                        </p:tgtEl>
                                      </p:cBhvr>
                                    </p:animEffect>
                                  </p:childTnLst>
                                </p:cTn>
                              </p:par>
                            </p:childTnLst>
                          </p:cTn>
                        </p:par>
                        <p:par>
                          <p:cTn id="12" fill="hold">
                            <p:stCondLst>
                              <p:cond delay="1500"/>
                            </p:stCondLst>
                            <p:childTnLst>
                              <p:par>
                                <p:cTn id="13" presetID="42" presetClass="entr" presetSubtype="0" fill="hold" grpId="0" nodeType="after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5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22" presetClass="entr" presetSubtype="8" fill="hold" nodeType="afterEffect">
                                  <p:stCondLst>
                                    <p:cond delay="25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childTnLst>
                          </p:cTn>
                        </p:par>
                        <p:par>
                          <p:cTn id="27" fill="hold">
                            <p:stCondLst>
                              <p:cond delay="4000"/>
                            </p:stCondLst>
                            <p:childTnLst>
                              <p:par>
                                <p:cTn id="28" presetID="50" presetClass="entr" presetSubtype="0" decel="100000" fill="hold" nodeType="afterEffect">
                                  <p:stCondLst>
                                    <p:cond delay="25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strVal val="#ppt_w+.3"/>
                                          </p:val>
                                        </p:tav>
                                        <p:tav tm="100000">
                                          <p:val>
                                            <p:strVal val="#ppt_w"/>
                                          </p:val>
                                        </p:tav>
                                      </p:tavLst>
                                    </p:anim>
                                    <p:anim calcmode="lin" valueType="num">
                                      <p:cBhvr>
                                        <p:cTn id="31" dur="1000" fill="hold"/>
                                        <p:tgtEl>
                                          <p:spTgt spid="2"/>
                                        </p:tgtEl>
                                        <p:attrNameLst>
                                          <p:attrName>ppt_h</p:attrName>
                                        </p:attrNameLst>
                                      </p:cBhvr>
                                      <p:tavLst>
                                        <p:tav tm="0">
                                          <p:val>
                                            <p:strVal val="#ppt_h"/>
                                          </p:val>
                                        </p:tav>
                                        <p:tav tm="100000">
                                          <p:val>
                                            <p:strVal val="#ppt_h"/>
                                          </p:val>
                                        </p:tav>
                                      </p:tavLst>
                                    </p:anim>
                                    <p:animEffect transition="in" filter="fade">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5000" r="7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5" action="ppaction://hlinksldjump"/>
            <a:extLst>
              <a:ext uri="{FF2B5EF4-FFF2-40B4-BE49-F238E27FC236}">
                <a16:creationId xmlns:a16="http://schemas.microsoft.com/office/drawing/2014/main" id="{DF940A4D-8ED9-C13F-69BF-BB103F63D438}"/>
              </a:ext>
            </a:extLst>
          </p:cNvPr>
          <p:cNvSpPr/>
          <p:nvPr/>
        </p:nvSpPr>
        <p:spPr>
          <a:xfrm>
            <a:off x="762000" y="448330"/>
            <a:ext cx="7467599" cy="461665"/>
          </a:xfrm>
          <a:prstGeom prst="rect">
            <a:avLst/>
          </a:prstGeom>
        </p:spPr>
        <p:txBody>
          <a:bodyPr wrap="square">
            <a:spAutoFit/>
          </a:bodyPr>
          <a:lstStyle/>
          <a:p>
            <a:pPr algn="ctr"/>
            <a:r>
              <a:rPr lang="en-US" sz="2400" b="1" u="sng" dirty="0" err="1">
                <a:solidFill>
                  <a:srgbClr val="005C4A"/>
                </a:solidFill>
                <a:latin typeface="Candara" panose="020E0502030303020204" pitchFamily="34" charset="0"/>
              </a:rPr>
              <a:t>Dalil</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Menjaga</a:t>
            </a:r>
            <a:r>
              <a:rPr lang="en-US" sz="2400" b="1" u="sng" dirty="0">
                <a:solidFill>
                  <a:srgbClr val="005C4A"/>
                </a:solidFill>
                <a:latin typeface="Candara" panose="020E0502030303020204" pitchFamily="34" charset="0"/>
              </a:rPr>
              <a:t>/</a:t>
            </a:r>
            <a:r>
              <a:rPr lang="en-US" sz="2400" b="1" u="sng" dirty="0" err="1">
                <a:solidFill>
                  <a:srgbClr val="005C4A"/>
                </a:solidFill>
                <a:latin typeface="Candara" panose="020E0502030303020204" pitchFamily="34" charset="0"/>
              </a:rPr>
              <a:t>Memelihara</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Keturunan</a:t>
            </a:r>
            <a:r>
              <a:rPr lang="en-US" sz="2400" b="1" u="sng" dirty="0">
                <a:solidFill>
                  <a:srgbClr val="005C4A"/>
                </a:solidFill>
                <a:latin typeface="Candara" panose="020E0502030303020204" pitchFamily="34" charset="0"/>
              </a:rPr>
              <a:t> </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400" b="1" i="1" u="sng" dirty="0">
                <a:solidFill>
                  <a:srgbClr val="005C4A"/>
                </a:solidFill>
                <a:latin typeface="Candara" panose="020E0502030303020204" pitchFamily="34" charset="0"/>
                <a:ea typeface="Calibri" panose="020F0502020204030204" pitchFamily="34" charset="0"/>
                <a:cs typeface="Arial" panose="020B0604020202020204" pitchFamily="34" charset="0"/>
              </a:rPr>
              <a:t> an-‘</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Nasl</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400" b="1" u="sng"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FB6608B7-4A79-5E08-A2CB-F727A7F80F26}"/>
              </a:ext>
            </a:extLst>
          </p:cNvPr>
          <p:cNvSpPr txBox="1"/>
          <p:nvPr/>
        </p:nvSpPr>
        <p:spPr>
          <a:xfrm>
            <a:off x="990600" y="1047750"/>
            <a:ext cx="6934200" cy="1154162"/>
          </a:xfrm>
          <a:prstGeom prst="rect">
            <a:avLst/>
          </a:prstGeom>
          <a:noFill/>
        </p:spPr>
        <p:txBody>
          <a:bodyPr wrap="square" rtlCol="0">
            <a:spAutoFit/>
          </a:bodyPr>
          <a:lstStyle/>
          <a:p>
            <a:pPr algn="r">
              <a:lnSpc>
                <a:spcPct val="150000"/>
              </a:lnSpc>
            </a:pPr>
            <a:r>
              <a:rPr lang="ar-SA" sz="2400" dirty="0">
                <a:solidFill>
                  <a:sysClr val="windowText" lastClr="000000"/>
                </a:solidFill>
                <a:effectLst/>
                <a:latin typeface="Adobe Naskh Medium" panose="01010101010101010101" pitchFamily="50" charset="-78"/>
                <a:ea typeface="Calibri" panose="020F0502020204030204" pitchFamily="34" charset="0"/>
                <a:cs typeface="Adobe Naskh Medium" panose="01010101010101010101" pitchFamily="50" charset="-78"/>
              </a:rPr>
              <a:t>اَلزَّانِيَةُ وَالزَّانِيْ فَاجْلِدُوْا كُلَّ وَاحِدٍ مِّنْهُمَا مِائَةَ جَلْدَةٍ ۖ وَّلَا تَأْخُذْكُمْ بِهِمَا رَأْفَةٌ فِيْ دِيْنِ اللّٰهِ اِنْ كُنْتُمْ تُؤْمِنُوْنَ بِاللّٰهِ وَالْيَوْمِ الْاٰخِرِۚ وَلْيَشْهَدْ عَذَابَهُمَا طَاۤىِٕفَةٌ مِّنَ الْمُؤْمِنِيْنَ ﴿ النّور: ۲ ﴾</a:t>
            </a:r>
            <a:endParaRPr lang="en-ID" sz="2400" dirty="0">
              <a:solidFill>
                <a:sysClr val="windowText" lastClr="000000"/>
              </a:solidFill>
              <a:effectLst/>
              <a:latin typeface="Adobe Naskh Medium" panose="01010101010101010101" pitchFamily="50" charset="-78"/>
              <a:ea typeface="Calibri" panose="020F0502020204030204" pitchFamily="34" charset="0"/>
              <a:cs typeface="Adobe Naskh Medium" panose="01010101010101010101" pitchFamily="50" charset="-78"/>
            </a:endParaRPr>
          </a:p>
        </p:txBody>
      </p:sp>
      <p:sp>
        <p:nvSpPr>
          <p:cNvPr id="8" name="TextBox 7">
            <a:extLst>
              <a:ext uri="{FF2B5EF4-FFF2-40B4-BE49-F238E27FC236}">
                <a16:creationId xmlns:a16="http://schemas.microsoft.com/office/drawing/2014/main" id="{1F829324-3918-A72A-593A-047FDB4F738C}"/>
              </a:ext>
            </a:extLst>
          </p:cNvPr>
          <p:cNvSpPr txBox="1"/>
          <p:nvPr/>
        </p:nvSpPr>
        <p:spPr>
          <a:xfrm>
            <a:off x="609600" y="2114550"/>
            <a:ext cx="7467599" cy="2228128"/>
          </a:xfrm>
          <a:prstGeom prst="roundRect">
            <a:avLst/>
          </a:prstGeom>
          <a:noFill/>
        </p:spPr>
        <p:txBody>
          <a:bodyPr wrap="square" rtlCol="0">
            <a:spAutoFit/>
          </a:bodyPr>
          <a:lstStyle/>
          <a:p>
            <a:pPr algn="just">
              <a:lnSpc>
                <a:spcPct val="150000"/>
              </a:lnSpc>
            </a:pPr>
            <a:r>
              <a:rPr lang="id-ID" sz="1700" i="1" dirty="0">
                <a:solidFill>
                  <a:srgbClr val="005C4A"/>
                </a:solidFill>
                <a:effectLst/>
                <a:latin typeface="Candara" panose="020E0502030303020204" pitchFamily="34" charset="0"/>
                <a:ea typeface="Calibri" panose="020F0502020204030204" pitchFamily="34" charset="0"/>
                <a:cs typeface="Brill"/>
              </a:rPr>
              <a:t>Pezina perempuan dan pezina laki-laki, deralah masing-masing dari keduanya seratus kali dan janganlah rasa belas kasihan kepada keduanya mencegah kamu untuk (melaksanakan) agama (hukum) Allah jika kamu beriman kepada Allah dan hari Akhir. Hendaklah</a:t>
            </a:r>
            <a:r>
              <a:rPr lang="en-US" sz="1700" i="1" dirty="0">
                <a:solidFill>
                  <a:srgbClr val="005C4A"/>
                </a:solidFill>
                <a:effectLst/>
                <a:latin typeface="Candara" panose="020E0502030303020204" pitchFamily="34" charset="0"/>
                <a:ea typeface="Calibri" panose="020F0502020204030204" pitchFamily="34" charset="0"/>
                <a:cs typeface="Brill"/>
              </a:rPr>
              <a:t> </a:t>
            </a:r>
            <a:r>
              <a:rPr lang="id-ID" sz="1700" i="1" dirty="0">
                <a:solidFill>
                  <a:srgbClr val="005C4A"/>
                </a:solidFill>
                <a:effectLst/>
                <a:latin typeface="Candara" panose="020E0502030303020204" pitchFamily="34" charset="0"/>
                <a:ea typeface="Calibri" panose="020F0502020204030204" pitchFamily="34" charset="0"/>
                <a:cs typeface="Brill"/>
              </a:rPr>
              <a:t>(pelaksanaan) hukuman atas mereka disaksikan oleh sebagian</a:t>
            </a:r>
            <a:r>
              <a:rPr lang="en-US" sz="1700" i="1" dirty="0">
                <a:solidFill>
                  <a:srgbClr val="005C4A"/>
                </a:solidFill>
                <a:effectLst/>
                <a:latin typeface="Candara" panose="020E0502030303020204" pitchFamily="34" charset="0"/>
                <a:ea typeface="Calibri" panose="020F0502020204030204" pitchFamily="34" charset="0"/>
                <a:cs typeface="Brill"/>
              </a:rPr>
              <a:t> </a:t>
            </a:r>
            <a:r>
              <a:rPr lang="id-ID" sz="1700" i="1" dirty="0">
                <a:solidFill>
                  <a:srgbClr val="005C4A"/>
                </a:solidFill>
                <a:effectLst/>
                <a:latin typeface="Candara" panose="020E0502030303020204" pitchFamily="34" charset="0"/>
                <a:ea typeface="Calibri" panose="020F0502020204030204" pitchFamily="34" charset="0"/>
                <a:cs typeface="Brill"/>
              </a:rPr>
              <a:t>orang-orang mukmin.</a:t>
            </a:r>
            <a:r>
              <a:rPr lang="en-US" sz="1700" i="1" dirty="0">
                <a:solidFill>
                  <a:srgbClr val="005C4A"/>
                </a:solidFill>
                <a:effectLst/>
                <a:latin typeface="Candara" panose="020E0502030303020204" pitchFamily="34" charset="0"/>
                <a:ea typeface="Calibri" panose="020F0502020204030204" pitchFamily="34" charset="0"/>
                <a:cs typeface="Brill"/>
              </a:rPr>
              <a:t> </a:t>
            </a:r>
            <a:r>
              <a:rPr lang="en-US" sz="1700" b="1" dirty="0">
                <a:solidFill>
                  <a:srgbClr val="005C4A"/>
                </a:solidFill>
                <a:effectLst/>
                <a:latin typeface="Candara" panose="020E0502030303020204" pitchFamily="34" charset="0"/>
                <a:ea typeface="Calibri" panose="020F0502020204030204" pitchFamily="34" charset="0"/>
                <a:cs typeface="Brill"/>
              </a:rPr>
              <a:t>(</a:t>
            </a:r>
            <a:r>
              <a:rPr lang="en-US" sz="17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Q.S. An-</a:t>
            </a:r>
            <a:r>
              <a:rPr lang="en-US" sz="1700" b="1" dirty="0" err="1">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Nūr</a:t>
            </a:r>
            <a:r>
              <a:rPr lang="en-US" sz="1700" b="1" dirty="0">
                <a:solidFill>
                  <a:srgbClr val="005C4A"/>
                </a:solidFill>
                <a:effectLst/>
                <a:latin typeface="Candara" panose="020E0502030303020204" pitchFamily="34" charset="0"/>
                <a:ea typeface="Calibri" panose="020F0502020204030204" pitchFamily="34" charset="0"/>
                <a:cs typeface="Times New Roman" panose="02020603050405020304" pitchFamily="18" charset="0"/>
              </a:rPr>
              <a:t>/24: 2)</a:t>
            </a:r>
            <a:endParaRPr lang="en-ID" sz="1700" b="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849762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childTnLst>
                          </p:cTn>
                        </p:par>
                        <p:par>
                          <p:cTn id="12" fill="hold">
                            <p:stCondLst>
                              <p:cond delay="2000"/>
                            </p:stCondLst>
                            <p:childTnLst>
                              <p:par>
                                <p:cTn id="13" presetID="22" presetClass="entr" presetSubtype="1"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942140" y="448330"/>
            <a:ext cx="7259721" cy="523220"/>
          </a:xfrm>
          <a:prstGeom prst="rect">
            <a:avLst/>
          </a:prstGeom>
        </p:spPr>
        <p:txBody>
          <a:bodyPr wrap="square">
            <a:spAutoFit/>
          </a:bodyPr>
          <a:lstStyle/>
          <a:p>
            <a:pPr algn="ctr"/>
            <a:r>
              <a:rPr lang="en-US" sz="2800" b="1" dirty="0" err="1">
                <a:solidFill>
                  <a:srgbClr val="005C4A"/>
                </a:solidFill>
                <a:latin typeface="Candara" panose="020E0502030303020204" pitchFamily="34" charset="0"/>
              </a:rPr>
              <a:t>Menjaga</a:t>
            </a:r>
            <a:r>
              <a:rPr lang="en-US" sz="2800" b="1" dirty="0">
                <a:solidFill>
                  <a:srgbClr val="005C4A"/>
                </a:solidFill>
                <a:latin typeface="Candara" panose="020E0502030303020204" pitchFamily="34" charset="0"/>
              </a:rPr>
              <a:t>/</a:t>
            </a:r>
            <a:r>
              <a:rPr lang="en-US" sz="2800" b="1" dirty="0" err="1">
                <a:solidFill>
                  <a:srgbClr val="005C4A"/>
                </a:solidFill>
                <a:latin typeface="Candara" panose="020E0502030303020204" pitchFamily="34" charset="0"/>
              </a:rPr>
              <a:t>Memelihara</a:t>
            </a:r>
            <a:r>
              <a:rPr lang="en-US" sz="2800" b="1" dirty="0">
                <a:solidFill>
                  <a:srgbClr val="005C4A"/>
                </a:solidFill>
                <a:latin typeface="Candara" panose="020E0502030303020204" pitchFamily="34" charset="0"/>
              </a:rPr>
              <a:t> </a:t>
            </a:r>
            <a:r>
              <a:rPr lang="en-US" sz="2800" b="1" dirty="0" err="1">
                <a:solidFill>
                  <a:srgbClr val="005C4A"/>
                </a:solidFill>
                <a:latin typeface="Candara" panose="020E0502030303020204" pitchFamily="34" charset="0"/>
              </a:rPr>
              <a:t>Harta</a:t>
            </a:r>
            <a:r>
              <a:rPr lang="en-US" sz="2800" b="1" dirty="0">
                <a:solidFill>
                  <a:srgbClr val="005C4A"/>
                </a:solidFill>
                <a:latin typeface="Candara" panose="020E0502030303020204" pitchFamily="34" charset="0"/>
              </a:rPr>
              <a:t> </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800" b="1" i="1" dirty="0">
                <a:solidFill>
                  <a:srgbClr val="005C4A"/>
                </a:solidFill>
                <a:latin typeface="Candara" panose="020E0502030303020204" pitchFamily="34" charset="0"/>
                <a:ea typeface="Calibri" panose="020F0502020204030204" pitchFamily="34" charset="0"/>
                <a:cs typeface="Arial" panose="020B0604020202020204" pitchFamily="34" charset="0"/>
              </a:rPr>
              <a:t> al-</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Māl</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800" b="1" dirty="0">
              <a:solidFill>
                <a:srgbClr val="005C4A"/>
              </a:solidFill>
              <a:latin typeface="Candara" panose="020E0502030303020204" pitchFamily="34" charset="0"/>
            </a:endParaRPr>
          </a:p>
        </p:txBody>
      </p:sp>
      <p:sp>
        <p:nvSpPr>
          <p:cNvPr id="25" name="TextBox 24">
            <a:extLst>
              <a:ext uri="{FF2B5EF4-FFF2-40B4-BE49-F238E27FC236}">
                <a16:creationId xmlns:a16="http://schemas.microsoft.com/office/drawing/2014/main" id="{2FC2FEF0-A11B-AFC5-03A8-792BEC004662}"/>
              </a:ext>
            </a:extLst>
          </p:cNvPr>
          <p:cNvSpPr txBox="1"/>
          <p:nvPr/>
        </p:nvSpPr>
        <p:spPr>
          <a:xfrm>
            <a:off x="922086" y="984357"/>
            <a:ext cx="1510362" cy="422056"/>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27" name="Rectangle 26">
            <a:extLst>
              <a:ext uri="{FF2B5EF4-FFF2-40B4-BE49-F238E27FC236}">
                <a16:creationId xmlns:a16="http://schemas.microsoft.com/office/drawing/2014/main" id="{93DE9E50-F426-771F-5DB5-7B37DFFA7156}"/>
              </a:ext>
            </a:extLst>
          </p:cNvPr>
          <p:cNvSpPr/>
          <p:nvPr/>
        </p:nvSpPr>
        <p:spPr>
          <a:xfrm>
            <a:off x="979004" y="1410751"/>
            <a:ext cx="3372081" cy="48542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1600" i="1"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artinya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menjaga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memelihara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1600" dirty="0">
              <a:latin typeface="Candara" panose="020E0502030303020204" pitchFamily="34" charset="0"/>
            </a:endParaRPr>
          </a:p>
        </p:txBody>
      </p:sp>
      <p:sp>
        <p:nvSpPr>
          <p:cNvPr id="28" name="Rectangle 27">
            <a:extLst>
              <a:ext uri="{FF2B5EF4-FFF2-40B4-BE49-F238E27FC236}">
                <a16:creationId xmlns:a16="http://schemas.microsoft.com/office/drawing/2014/main" id="{5196E692-8A7F-E3D3-C17A-67217B1830E7}"/>
              </a:ext>
            </a:extLst>
          </p:cNvPr>
          <p:cNvSpPr/>
          <p:nvPr/>
        </p:nvSpPr>
        <p:spPr>
          <a:xfrm>
            <a:off x="979011" y="1995806"/>
            <a:ext cx="3372077" cy="465879"/>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rgbClr val="005C4A"/>
                </a:solidFill>
                <a:latin typeface="Candara" panose="020E0502030303020204" pitchFamily="34" charset="0"/>
              </a:rPr>
              <a:t>al-</a:t>
            </a: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māl</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artinya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harta</a:t>
            </a:r>
            <a:r>
              <a:rPr lang="en-US" sz="1600" dirty="0">
                <a:solidFill>
                  <a:srgbClr val="005C4A"/>
                </a:solidFill>
                <a:latin typeface="Candara" panose="020E0502030303020204" pitchFamily="34" charset="0"/>
              </a:rPr>
              <a:t>’</a:t>
            </a:r>
            <a:endParaRPr lang="en-ID" sz="1600" dirty="0">
              <a:latin typeface="Candara" panose="020E0502030303020204" pitchFamily="34" charset="0"/>
            </a:endParaRPr>
          </a:p>
        </p:txBody>
      </p:sp>
      <p:grpSp>
        <p:nvGrpSpPr>
          <p:cNvPr id="2" name="Group 1">
            <a:extLst>
              <a:ext uri="{FF2B5EF4-FFF2-40B4-BE49-F238E27FC236}">
                <a16:creationId xmlns:a16="http://schemas.microsoft.com/office/drawing/2014/main" id="{DA8E0171-BD6F-DDD8-B648-B696EA787F10}"/>
              </a:ext>
            </a:extLst>
          </p:cNvPr>
          <p:cNvGrpSpPr/>
          <p:nvPr/>
        </p:nvGrpSpPr>
        <p:grpSpPr>
          <a:xfrm>
            <a:off x="4351086" y="1702191"/>
            <a:ext cx="2362200" cy="540457"/>
            <a:chOff x="4351086" y="1702191"/>
            <a:chExt cx="2362200" cy="540457"/>
          </a:xfrm>
        </p:grpSpPr>
        <p:sp>
          <p:nvSpPr>
            <p:cNvPr id="29" name="Right Brace 28">
              <a:extLst>
                <a:ext uri="{FF2B5EF4-FFF2-40B4-BE49-F238E27FC236}">
                  <a16:creationId xmlns:a16="http://schemas.microsoft.com/office/drawing/2014/main" id="{9720B4D4-7AA4-89FD-87BE-D16AD9C51C8B}"/>
                </a:ext>
              </a:extLst>
            </p:cNvPr>
            <p:cNvSpPr/>
            <p:nvPr/>
          </p:nvSpPr>
          <p:spPr>
            <a:xfrm>
              <a:off x="4351086" y="1702191"/>
              <a:ext cx="449133" cy="540457"/>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30" name="Rectangle 29">
              <a:extLst>
                <a:ext uri="{FF2B5EF4-FFF2-40B4-BE49-F238E27FC236}">
                  <a16:creationId xmlns:a16="http://schemas.microsoft.com/office/drawing/2014/main" id="{F3535822-9957-5CC6-7A12-8E442E2DFCFE}"/>
                </a:ext>
              </a:extLst>
            </p:cNvPr>
            <p:cNvSpPr/>
            <p:nvPr/>
          </p:nvSpPr>
          <p:spPr>
            <a:xfrm>
              <a:off x="4800219" y="1702192"/>
              <a:ext cx="1913067" cy="465879"/>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latin typeface="Candara" panose="020E0502030303020204" pitchFamily="34" charset="0"/>
                </a:rPr>
                <a:t>menjaga</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harta</a:t>
              </a:r>
              <a:endParaRPr lang="en-ID" sz="1600" dirty="0">
                <a:solidFill>
                  <a:schemeClr val="bg1"/>
                </a:solidFill>
                <a:latin typeface="Candara" panose="020E0502030303020204" pitchFamily="34" charset="0"/>
              </a:endParaRPr>
            </a:p>
          </p:txBody>
        </p:sp>
      </p:grpSp>
      <p:grpSp>
        <p:nvGrpSpPr>
          <p:cNvPr id="4" name="Group 3">
            <a:extLst>
              <a:ext uri="{FF2B5EF4-FFF2-40B4-BE49-F238E27FC236}">
                <a16:creationId xmlns:a16="http://schemas.microsoft.com/office/drawing/2014/main" id="{0D62FB65-952C-7C34-81D3-60345660180D}"/>
              </a:ext>
            </a:extLst>
          </p:cNvPr>
          <p:cNvGrpSpPr/>
          <p:nvPr/>
        </p:nvGrpSpPr>
        <p:grpSpPr>
          <a:xfrm>
            <a:off x="2287770" y="2461685"/>
            <a:ext cx="5024898" cy="1973329"/>
            <a:chOff x="2352558" y="2480872"/>
            <a:chExt cx="5024898" cy="1973329"/>
          </a:xfrm>
        </p:grpSpPr>
        <p:pic>
          <p:nvPicPr>
            <p:cNvPr id="18" name="Picture 17">
              <a:extLst>
                <a:ext uri="{FF2B5EF4-FFF2-40B4-BE49-F238E27FC236}">
                  <a16:creationId xmlns:a16="http://schemas.microsoft.com/office/drawing/2014/main" id="{B3BA6255-4A23-E9CD-7FD2-F477F504D761}"/>
                </a:ext>
              </a:extLst>
            </p:cNvPr>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72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352558" y="2480872"/>
              <a:ext cx="5024898" cy="1973329"/>
            </a:xfrm>
            <a:prstGeom prst="rect">
              <a:avLst/>
            </a:prstGeom>
          </p:spPr>
        </p:pic>
        <p:sp>
          <p:nvSpPr>
            <p:cNvPr id="3" name="TextBox 2">
              <a:extLst>
                <a:ext uri="{FF2B5EF4-FFF2-40B4-BE49-F238E27FC236}">
                  <a16:creationId xmlns:a16="http://schemas.microsoft.com/office/drawing/2014/main" id="{862496ED-D103-029C-D8EC-4F606631D893}"/>
                </a:ext>
              </a:extLst>
            </p:cNvPr>
            <p:cNvSpPr txBox="1"/>
            <p:nvPr/>
          </p:nvSpPr>
          <p:spPr>
            <a:xfrm>
              <a:off x="2819400" y="2699875"/>
              <a:ext cx="4191000" cy="1754326"/>
            </a:xfrm>
            <a:prstGeom prst="rect">
              <a:avLst/>
            </a:prstGeom>
            <a:noFill/>
          </p:spPr>
          <p:txBody>
            <a:bodyPr wrap="square" rtlCol="0">
              <a:spAutoFit/>
            </a:bodyPr>
            <a:lstStyle/>
            <a:p>
              <a:pPr algn="ctr"/>
              <a:r>
                <a:rPr lang="en-US" sz="1800" dirty="0" err="1">
                  <a:solidFill>
                    <a:srgbClr val="005C4A"/>
                  </a:solidFill>
                  <a:latin typeface="Candara" panose="020E0502030303020204" pitchFamily="34" charset="0"/>
                </a:rPr>
                <a:t>Untuk</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mendapatkan</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harta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seseorang</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harus</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mengusahakannya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Mencari</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harta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harus</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dengan</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cara</a:t>
              </a:r>
              <a:r>
                <a:rPr lang="en-US" sz="1800" dirty="0">
                  <a:solidFill>
                    <a:srgbClr val="005C4A"/>
                  </a:solidFill>
                  <a:latin typeface="Candara" panose="020E0502030303020204" pitchFamily="34" charset="0"/>
                </a:rPr>
                <a:t> yang </a:t>
              </a:r>
              <a:r>
                <a:rPr lang="en-US" sz="1800" dirty="0" err="1">
                  <a:solidFill>
                    <a:srgbClr val="005C4A"/>
                  </a:solidFill>
                  <a:latin typeface="Candara" panose="020E0502030303020204" pitchFamily="34" charset="0"/>
                </a:rPr>
                <a:t>benar</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sesuai</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ajaran</a:t>
              </a:r>
              <a:r>
                <a:rPr lang="en-US" sz="1800" dirty="0">
                  <a:solidFill>
                    <a:srgbClr val="005C4A"/>
                  </a:solidFill>
                  <a:latin typeface="Candara" panose="020E0502030303020204" pitchFamily="34" charset="0"/>
                </a:rPr>
                <a:t> agama. </a:t>
              </a:r>
              <a:r>
                <a:rPr lang="en-US" sz="1800" dirty="0" err="1">
                  <a:solidFill>
                    <a:srgbClr val="005C4A"/>
                  </a:solidFill>
                  <a:latin typeface="Candara" panose="020E0502030303020204" pitchFamily="34" charset="0"/>
                </a:rPr>
                <a:t>Mendapat</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harta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dengan</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cara</a:t>
              </a:r>
              <a:r>
                <a:rPr lang="en-US" sz="1800" dirty="0">
                  <a:solidFill>
                    <a:srgbClr val="005C4A"/>
                  </a:solidFill>
                  <a:latin typeface="Candara" panose="020E0502030303020204" pitchFamily="34" charset="0"/>
                </a:rPr>
                <a:t> yang </a:t>
              </a:r>
              <a:r>
                <a:rPr lang="en-US" sz="1800" dirty="0" err="1">
                  <a:solidFill>
                    <a:srgbClr val="005C4A"/>
                  </a:solidFill>
                  <a:latin typeface="Candara" panose="020E0502030303020204" pitchFamily="34" charset="0"/>
                </a:rPr>
                <a:t>batil</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bukan</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upaya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menjaga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harta</a:t>
              </a:r>
              <a:r>
                <a:rPr lang="en-US" sz="1800" dirty="0">
                  <a:solidFill>
                    <a:srgbClr val="005C4A"/>
                  </a:solidFill>
                  <a:latin typeface="Candara" panose="020E0502030303020204" pitchFamily="34" charset="0"/>
                </a:rPr>
                <a:t>” </a:t>
              </a:r>
              <a:r>
                <a:rPr lang="en-US" sz="1800" dirty="0" err="1">
                  <a:solidFill>
                    <a:srgbClr val="005C4A"/>
                  </a:solidFill>
                  <a:latin typeface="Candara" panose="020E0502030303020204" pitchFamily="34" charset="0"/>
                </a:rPr>
                <a:t>dalam</a:t>
              </a:r>
              <a:r>
                <a:rPr lang="en-US" sz="1800" dirty="0">
                  <a:solidFill>
                    <a:srgbClr val="005C4A"/>
                  </a:solidFill>
                  <a:latin typeface="Candara" panose="020E0502030303020204" pitchFamily="34" charset="0"/>
                </a:rPr>
                <a:t> Islam.</a:t>
              </a:r>
              <a:endParaRPr lang="en-ID" dirty="0"/>
            </a:p>
          </p:txBody>
        </p:sp>
      </p:grpSp>
    </p:spTree>
    <p:extLst>
      <p:ext uri="{BB962C8B-B14F-4D97-AF65-F5344CB8AC3E}">
        <p14:creationId xmlns:p14="http://schemas.microsoft.com/office/powerpoint/2010/main" val="1885743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750"/>
                                        <p:tgtEl>
                                          <p:spTgt spid="25"/>
                                        </p:tgtEl>
                                      </p:cBhvr>
                                    </p:animEffect>
                                  </p:childTnLst>
                                </p:cTn>
                              </p:par>
                            </p:childTnLst>
                          </p:cTn>
                        </p:par>
                        <p:par>
                          <p:cTn id="12" fill="hold">
                            <p:stCondLst>
                              <p:cond delay="1500"/>
                            </p:stCondLst>
                            <p:childTnLst>
                              <p:par>
                                <p:cTn id="13" presetID="16" presetClass="entr" presetSubtype="21" fill="hold" grpId="0" nodeType="after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1000"/>
                                        <p:tgtEl>
                                          <p:spTgt spid="27"/>
                                        </p:tgtEl>
                                      </p:cBhvr>
                                    </p:animEffect>
                                  </p:childTnLst>
                                </p:cTn>
                              </p:par>
                              <p:par>
                                <p:cTn id="16" presetID="16" presetClass="entr" presetSubtype="21" fill="hold" grpId="0" nodeType="withEffect">
                                  <p:stCondLst>
                                    <p:cond delay="25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1000"/>
                                        <p:tgtEl>
                                          <p:spTgt spid="28"/>
                                        </p:tgtEl>
                                      </p:cBhvr>
                                    </p:animEffect>
                                  </p:childTnLst>
                                </p:cTn>
                              </p:par>
                            </p:childTnLst>
                          </p:cTn>
                        </p:par>
                        <p:par>
                          <p:cTn id="19" fill="hold">
                            <p:stCondLst>
                              <p:cond delay="2750"/>
                            </p:stCondLst>
                            <p:childTnLst>
                              <p:par>
                                <p:cTn id="20" presetID="22" presetClass="entr" presetSubtype="8" fill="hold" nodeType="after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childTnLst>
                          </p:cTn>
                        </p:par>
                        <p:par>
                          <p:cTn id="23" fill="hold">
                            <p:stCondLst>
                              <p:cond delay="4000"/>
                            </p:stCondLst>
                            <p:childTnLst>
                              <p:par>
                                <p:cTn id="24" presetID="2" presetClass="entr" presetSubtype="4" fill="hold" nodeType="afterEffect">
                                  <p:stCondLst>
                                    <p:cond delay="2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ppt_x"/>
                                          </p:val>
                                        </p:tav>
                                        <p:tav tm="100000">
                                          <p:val>
                                            <p:strVal val="#ppt_x"/>
                                          </p:val>
                                        </p:tav>
                                      </p:tavLst>
                                    </p:anim>
                                    <p:anim calcmode="lin" valueType="num">
                                      <p:cBhvr additive="base">
                                        <p:cTn id="2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t="5000" r="7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5" action="ppaction://hlinksldjump"/>
            <a:extLst>
              <a:ext uri="{FF2B5EF4-FFF2-40B4-BE49-F238E27FC236}">
                <a16:creationId xmlns:a16="http://schemas.microsoft.com/office/drawing/2014/main" id="{DF940A4D-8ED9-C13F-69BF-BB103F63D438}"/>
              </a:ext>
            </a:extLst>
          </p:cNvPr>
          <p:cNvSpPr/>
          <p:nvPr/>
        </p:nvSpPr>
        <p:spPr>
          <a:xfrm>
            <a:off x="762000" y="448330"/>
            <a:ext cx="7467599" cy="461665"/>
          </a:xfrm>
          <a:prstGeom prst="rect">
            <a:avLst/>
          </a:prstGeom>
        </p:spPr>
        <p:txBody>
          <a:bodyPr wrap="square">
            <a:spAutoFit/>
          </a:bodyPr>
          <a:lstStyle/>
          <a:p>
            <a:pPr algn="ctr"/>
            <a:r>
              <a:rPr lang="en-US" sz="2400" b="1" u="sng" dirty="0" err="1">
                <a:solidFill>
                  <a:srgbClr val="005C4A"/>
                </a:solidFill>
                <a:latin typeface="Candara" panose="020E0502030303020204" pitchFamily="34" charset="0"/>
              </a:rPr>
              <a:t>Dalil</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Menjaga</a:t>
            </a:r>
            <a:r>
              <a:rPr lang="en-US" sz="2400" b="1" u="sng" dirty="0">
                <a:solidFill>
                  <a:srgbClr val="005C4A"/>
                </a:solidFill>
                <a:latin typeface="Candara" panose="020E0502030303020204" pitchFamily="34" charset="0"/>
              </a:rPr>
              <a:t>/</a:t>
            </a:r>
            <a:r>
              <a:rPr lang="en-US" sz="2400" b="1" u="sng" dirty="0" err="1">
                <a:solidFill>
                  <a:srgbClr val="005C4A"/>
                </a:solidFill>
                <a:latin typeface="Candara" panose="020E0502030303020204" pitchFamily="34" charset="0"/>
              </a:rPr>
              <a:t>Memelihara</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Harta</a:t>
            </a:r>
            <a:r>
              <a:rPr lang="en-US" sz="2400" b="1" u="sng" dirty="0">
                <a:solidFill>
                  <a:srgbClr val="005C4A"/>
                </a:solidFill>
                <a:latin typeface="Candara" panose="020E0502030303020204" pitchFamily="34" charset="0"/>
              </a:rPr>
              <a:t> </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400" b="1" i="1" u="sng" dirty="0">
                <a:solidFill>
                  <a:srgbClr val="005C4A"/>
                </a:solidFill>
                <a:latin typeface="Candara" panose="020E0502030303020204" pitchFamily="34" charset="0"/>
                <a:ea typeface="Calibri" panose="020F0502020204030204" pitchFamily="34" charset="0"/>
                <a:cs typeface="Arial" panose="020B0604020202020204" pitchFamily="34" charset="0"/>
              </a:rPr>
              <a:t> al-</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Māl</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400" b="1" u="sng" dirty="0">
              <a:solidFill>
                <a:srgbClr val="005C4A"/>
              </a:solidFill>
              <a:latin typeface="Candara" panose="020E0502030303020204" pitchFamily="34" charset="0"/>
            </a:endParaRPr>
          </a:p>
        </p:txBody>
      </p:sp>
      <p:sp>
        <p:nvSpPr>
          <p:cNvPr id="7" name="TextBox 6">
            <a:extLst>
              <a:ext uri="{FF2B5EF4-FFF2-40B4-BE49-F238E27FC236}">
                <a16:creationId xmlns:a16="http://schemas.microsoft.com/office/drawing/2014/main" id="{FB6608B7-4A79-5E08-A2CB-F727A7F80F26}"/>
              </a:ext>
            </a:extLst>
          </p:cNvPr>
          <p:cNvSpPr txBox="1"/>
          <p:nvPr/>
        </p:nvSpPr>
        <p:spPr>
          <a:xfrm>
            <a:off x="990600" y="1047750"/>
            <a:ext cx="6934200" cy="1331134"/>
          </a:xfrm>
          <a:prstGeom prst="rect">
            <a:avLst/>
          </a:prstGeom>
          <a:noFill/>
        </p:spPr>
        <p:txBody>
          <a:bodyPr wrap="square" rtlCol="0">
            <a:spAutoFit/>
          </a:bodyPr>
          <a:lstStyle/>
          <a:p>
            <a:pPr algn="r">
              <a:lnSpc>
                <a:spcPct val="150000"/>
              </a:lnSpc>
            </a:pPr>
            <a:r>
              <a:rPr lang="ar-SA" sz="2800" b="0" i="0" dirty="0">
                <a:effectLst/>
                <a:latin typeface="Adobe Naskh Medium" panose="01010101010101010101" pitchFamily="50" charset="-78"/>
                <a:cs typeface="Adobe Naskh Medium" panose="01010101010101010101" pitchFamily="50" charset="-78"/>
              </a:rPr>
              <a:t>فَاِذَا قُضِيَتِ الصَّلٰوةُ فَانْتَشِرُوْا فِى الْاَرْضِ وَابْتَغُوْا مِنْ فَضْلِ اللّٰهِ وَاذْكُرُوا اللّٰهَ كَثِيْرًا لَّعَلَّكُمْ تُفْلِحُوْنَ </a:t>
            </a:r>
            <a:r>
              <a:rPr lang="ar-SA" sz="2800" dirty="0">
                <a:effectLst/>
                <a:latin typeface="Adobe Naskh Medium" panose="01010101010101010101" pitchFamily="50" charset="-78"/>
                <a:ea typeface="Calibri" panose="020F0502020204030204" pitchFamily="34" charset="0"/>
                <a:cs typeface="Adobe Naskh Medium" panose="01010101010101010101" pitchFamily="50" charset="-78"/>
              </a:rPr>
              <a:t>﴿ </a:t>
            </a:r>
            <a:r>
              <a:rPr lang="ar-SA" sz="2800" b="0" i="0" u="none" strike="noStrike" dirty="0">
                <a:effectLst/>
                <a:latin typeface="Adobe Naskh Medium" panose="01010101010101010101" pitchFamily="50" charset="-78"/>
                <a:cs typeface="Adobe Naskh Medium" panose="01010101010101010101" pitchFamily="50" charset="-78"/>
              </a:rPr>
              <a:t>الجمعة: </a:t>
            </a:r>
            <a:r>
              <a:rPr lang="ar-SA" sz="2800" b="0" i="0" dirty="0">
                <a:effectLst/>
                <a:latin typeface="Adobe Naskh Medium" panose="01010101010101010101" pitchFamily="50" charset="-78"/>
                <a:cs typeface="Adobe Naskh Medium" panose="01010101010101010101" pitchFamily="50" charset="-78"/>
              </a:rPr>
              <a:t>١٠</a:t>
            </a:r>
            <a:r>
              <a:rPr lang="ar-SA" sz="2800" dirty="0">
                <a:effectLst/>
                <a:latin typeface="Adobe Naskh Medium" panose="01010101010101010101" pitchFamily="50" charset="-78"/>
                <a:ea typeface="Calibri" panose="020F0502020204030204" pitchFamily="34" charset="0"/>
                <a:cs typeface="Adobe Naskh Medium" panose="01010101010101010101" pitchFamily="50" charset="-78"/>
              </a:rPr>
              <a:t> ﴾</a:t>
            </a:r>
            <a:endParaRPr lang="en-ID" sz="2800" dirty="0">
              <a:effectLst/>
              <a:latin typeface="Adobe Naskh Medium" panose="01010101010101010101" pitchFamily="50" charset="-78"/>
              <a:ea typeface="Calibri" panose="020F0502020204030204" pitchFamily="34" charset="0"/>
              <a:cs typeface="Adobe Naskh Medium" panose="01010101010101010101" pitchFamily="50" charset="-78"/>
            </a:endParaRPr>
          </a:p>
        </p:txBody>
      </p:sp>
      <p:sp>
        <p:nvSpPr>
          <p:cNvPr id="8" name="TextBox 7">
            <a:extLst>
              <a:ext uri="{FF2B5EF4-FFF2-40B4-BE49-F238E27FC236}">
                <a16:creationId xmlns:a16="http://schemas.microsoft.com/office/drawing/2014/main" id="{1F829324-3918-A72A-593A-047FDB4F738C}"/>
              </a:ext>
            </a:extLst>
          </p:cNvPr>
          <p:cNvSpPr txBox="1"/>
          <p:nvPr/>
        </p:nvSpPr>
        <p:spPr>
          <a:xfrm>
            <a:off x="609600" y="2357224"/>
            <a:ext cx="7467599" cy="1433726"/>
          </a:xfrm>
          <a:prstGeom prst="roundRect">
            <a:avLst/>
          </a:prstGeom>
          <a:noFill/>
        </p:spPr>
        <p:txBody>
          <a:bodyPr wrap="square" rtlCol="0">
            <a:spAutoFit/>
          </a:bodyPr>
          <a:lstStyle/>
          <a:p>
            <a:pPr algn="just">
              <a:lnSpc>
                <a:spcPct val="150000"/>
              </a:lnSpc>
            </a:pPr>
            <a:r>
              <a:rPr lang="id-ID" i="1" dirty="0">
                <a:solidFill>
                  <a:srgbClr val="005C4A"/>
                </a:solidFill>
                <a:latin typeface="Candara" panose="020E0502030303020204" pitchFamily="34" charset="0"/>
              </a:rPr>
              <a:t>Apabila salat (Jumat) telah dilaksanakan, bertebaranlah kamu di bumi, carilah karunia Allah, dan ingatlah Allah sebanyak-banyaknya agar kamu beruntung.</a:t>
            </a:r>
            <a:r>
              <a:rPr lang="en-US" sz="1800" i="1" dirty="0">
                <a:solidFill>
                  <a:srgbClr val="005C4A"/>
                </a:solidFill>
                <a:latin typeface="Candara" panose="020E0502030303020204" pitchFamily="34" charset="0"/>
                <a:ea typeface="SimSun" panose="02010600030101010101" pitchFamily="2" charset="-122"/>
                <a:cs typeface="Brill"/>
              </a:rPr>
              <a:t> </a:t>
            </a:r>
            <a:r>
              <a:rPr lang="en-US" sz="1800" b="1" dirty="0">
                <a:solidFill>
                  <a:srgbClr val="005C4A"/>
                </a:solidFill>
                <a:effectLst/>
                <a:latin typeface="Candara" panose="020E0502030303020204" pitchFamily="34" charset="0"/>
                <a:ea typeface="SimSun" panose="02010600030101010101" pitchFamily="2" charset="-122"/>
                <a:cs typeface="Brill"/>
              </a:rPr>
              <a:t>(Q.S. Al-Jumu‘ah/62: 10)</a:t>
            </a:r>
            <a:endParaRPr lang="en-ID" sz="1700" b="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1998256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50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graphicFrame>
        <p:nvGraphicFramePr>
          <p:cNvPr id="4" name="Diagram 3">
            <a:extLst>
              <a:ext uri="{FF2B5EF4-FFF2-40B4-BE49-F238E27FC236}">
                <a16:creationId xmlns:a16="http://schemas.microsoft.com/office/drawing/2014/main" id="{553C9469-E8DB-A285-F59B-19F3B44C07B0}"/>
              </a:ext>
            </a:extLst>
          </p:cNvPr>
          <p:cNvGraphicFramePr/>
          <p:nvPr>
            <p:extLst>
              <p:ext uri="{D42A27DB-BD31-4B8C-83A1-F6EECF244321}">
                <p14:modId xmlns:p14="http://schemas.microsoft.com/office/powerpoint/2010/main" val="3544695842"/>
              </p:ext>
            </p:extLst>
          </p:nvPr>
        </p:nvGraphicFramePr>
        <p:xfrm>
          <a:off x="1066800" y="361950"/>
          <a:ext cx="70104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57164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19706"/>
            <a:ext cx="9144000" cy="487030"/>
          </a:xfrm>
          <a:prstGeom prst="rect">
            <a:avLst/>
          </a:prstGeom>
        </p:spPr>
      </p:pic>
      <p:grpSp>
        <p:nvGrpSpPr>
          <p:cNvPr id="6" name="Group 5">
            <a:extLst>
              <a:ext uri="{FF2B5EF4-FFF2-40B4-BE49-F238E27FC236}">
                <a16:creationId xmlns:a16="http://schemas.microsoft.com/office/drawing/2014/main" id="{6F550550-31F0-8BF1-18E6-0DEC0063FE51}"/>
              </a:ext>
            </a:extLst>
          </p:cNvPr>
          <p:cNvGrpSpPr/>
          <p:nvPr/>
        </p:nvGrpSpPr>
        <p:grpSpPr>
          <a:xfrm>
            <a:off x="147120" y="243090"/>
            <a:ext cx="3274422" cy="1135549"/>
            <a:chOff x="147120" y="243090"/>
            <a:chExt cx="3274422" cy="1135549"/>
          </a:xfrm>
        </p:grpSpPr>
        <p:pic>
          <p:nvPicPr>
            <p:cNvPr id="10" name="Picture 9">
              <a:extLst>
                <a:ext uri="{FF2B5EF4-FFF2-40B4-BE49-F238E27FC236}">
                  <a16:creationId xmlns:a16="http://schemas.microsoft.com/office/drawing/2014/main" id="{2262B5D3-7EE2-DE2F-485A-1D7CE548B8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11" name="Rectangle 10">
              <a:hlinkClick r:id="rId5" action="ppaction://hlinksldjump"/>
              <a:extLst>
                <a:ext uri="{FF2B5EF4-FFF2-40B4-BE49-F238E27FC236}">
                  <a16:creationId xmlns:a16="http://schemas.microsoft.com/office/drawing/2014/main" id="{BF856D8A-9811-9492-3E12-69B895E9B6C5}"/>
                </a:ext>
              </a:extLst>
            </p:cNvPr>
            <p:cNvSpPr/>
            <p:nvPr/>
          </p:nvSpPr>
          <p:spPr>
            <a:xfrm>
              <a:off x="147120" y="477619"/>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Implementasi</a:t>
              </a:r>
              <a:r>
                <a:rPr lang="en-US" b="1" dirty="0">
                  <a:solidFill>
                    <a:srgbClr val="005C4A"/>
                  </a:solidFill>
                  <a:latin typeface="Candara" panose="020E0502030303020204" pitchFamily="34" charset="0"/>
                </a:rPr>
                <a:t> dan Cara </a:t>
              </a: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Agama</a:t>
              </a:r>
              <a:endParaRPr lang="en-ID" dirty="0">
                <a:solidFill>
                  <a:srgbClr val="005C4A"/>
                </a:solidFill>
                <a:latin typeface="Candara" panose="020E0502030303020204" pitchFamily="34" charset="0"/>
              </a:endParaRPr>
            </a:p>
          </p:txBody>
        </p:sp>
      </p:grpSp>
      <p:grpSp>
        <p:nvGrpSpPr>
          <p:cNvPr id="7" name="Group 6">
            <a:extLst>
              <a:ext uri="{FF2B5EF4-FFF2-40B4-BE49-F238E27FC236}">
                <a16:creationId xmlns:a16="http://schemas.microsoft.com/office/drawing/2014/main" id="{3C9143D8-0AF3-5782-93B8-525DC0ABD327}"/>
              </a:ext>
            </a:extLst>
          </p:cNvPr>
          <p:cNvGrpSpPr/>
          <p:nvPr/>
        </p:nvGrpSpPr>
        <p:grpSpPr>
          <a:xfrm>
            <a:off x="6412539" y="1870012"/>
            <a:ext cx="2278043" cy="2434411"/>
            <a:chOff x="6328578" y="1870012"/>
            <a:chExt cx="2278043" cy="2434411"/>
          </a:xfrm>
        </p:grpSpPr>
        <p:sp>
          <p:nvSpPr>
            <p:cNvPr id="35" name="Rectangle: Top Corners Rounded 34">
              <a:extLst>
                <a:ext uri="{FF2B5EF4-FFF2-40B4-BE49-F238E27FC236}">
                  <a16:creationId xmlns:a16="http://schemas.microsoft.com/office/drawing/2014/main" id="{F6E2ED4E-5949-99AA-7F91-8F6D88FE4F85}"/>
                </a:ext>
              </a:extLst>
            </p:cNvPr>
            <p:cNvSpPr/>
            <p:nvPr/>
          </p:nvSpPr>
          <p:spPr>
            <a:xfrm>
              <a:off x="6328579" y="1870012"/>
              <a:ext cx="2278042" cy="1753872"/>
            </a:xfrm>
            <a:prstGeom prst="round2SameRect">
              <a:avLst>
                <a:gd name="adj1" fmla="val 8000"/>
                <a:gd name="adj2" fmla="val 0"/>
              </a:avLst>
            </a:prstGeom>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Freeform: Shape 35">
              <a:extLst>
                <a:ext uri="{FF2B5EF4-FFF2-40B4-BE49-F238E27FC236}">
                  <a16:creationId xmlns:a16="http://schemas.microsoft.com/office/drawing/2014/main" id="{7D716524-46EF-5FA4-307D-459F6B68025E}"/>
                </a:ext>
              </a:extLst>
            </p:cNvPr>
            <p:cNvSpPr/>
            <p:nvPr/>
          </p:nvSpPr>
          <p:spPr>
            <a:xfrm>
              <a:off x="6328578" y="3594741"/>
              <a:ext cx="2278041" cy="70968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347A8B"/>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dirty="0"/>
            </a:p>
          </p:txBody>
        </p:sp>
        <p:sp>
          <p:nvSpPr>
            <p:cNvPr id="38" name="TextBox 37">
              <a:extLst>
                <a:ext uri="{FF2B5EF4-FFF2-40B4-BE49-F238E27FC236}">
                  <a16:creationId xmlns:a16="http://schemas.microsoft.com/office/drawing/2014/main" id="{AF708E87-09A6-E6B5-4A99-F81298BDE97B}"/>
                </a:ext>
              </a:extLst>
            </p:cNvPr>
            <p:cNvSpPr txBox="1"/>
            <p:nvPr/>
          </p:nvSpPr>
          <p:spPr>
            <a:xfrm>
              <a:off x="6358498" y="3565261"/>
              <a:ext cx="2248118" cy="738664"/>
            </a:xfrm>
            <a:prstGeom prst="rect">
              <a:avLst/>
            </a:prstGeom>
            <a:noFill/>
          </p:spPr>
          <p:txBody>
            <a:bodyPr wrap="square" rtlCol="0">
              <a:spAutoFit/>
            </a:bodyPr>
            <a:lstStyle/>
            <a:p>
              <a:pPr algn="ctr"/>
              <a:r>
                <a:rPr lang="en-US" sz="1400" dirty="0" err="1">
                  <a:solidFill>
                    <a:schemeClr val="bg1"/>
                  </a:solidFill>
                  <a:latin typeface="Candara" panose="020E0502030303020204" pitchFamily="34" charset="0"/>
                </a:rPr>
                <a:t>Kekerasan</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atas</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nama</a:t>
              </a:r>
              <a:r>
                <a:rPr lang="en-US" sz="1400" dirty="0">
                  <a:solidFill>
                    <a:schemeClr val="bg1"/>
                  </a:solidFill>
                  <a:latin typeface="Candara" panose="020E0502030303020204" pitchFamily="34" charset="0"/>
                </a:rPr>
                <a:t> agama </a:t>
              </a:r>
              <a:r>
                <a:rPr lang="en-US" sz="1400" dirty="0" err="1">
                  <a:solidFill>
                    <a:schemeClr val="bg1"/>
                  </a:solidFill>
                  <a:latin typeface="Candara" panose="020E0502030303020204" pitchFamily="34" charset="0"/>
                </a:rPr>
                <a:t>bukan</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cara</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tepat</a:t>
              </a:r>
              <a:r>
                <a:rPr lang="en-US" sz="1400" dirty="0">
                  <a:solidFill>
                    <a:schemeClr val="bg1"/>
                  </a:solidFill>
                  <a:latin typeface="Candara" panose="020E0502030303020204" pitchFamily="34" charset="0"/>
                </a:rPr>
                <a:t> </a:t>
              </a:r>
              <a:r>
                <a:rPr lang="en-US" sz="1400" dirty="0" err="1">
                  <a:solidFill>
                    <a:schemeClr val="bg1"/>
                  </a:solidFill>
                  <a:latin typeface="Candara" panose="020E0502030303020204" pitchFamily="34" charset="0"/>
                </a:rPr>
                <a:t>memelihara</a:t>
              </a:r>
              <a:r>
                <a:rPr lang="en-US" sz="1400" dirty="0">
                  <a:solidFill>
                    <a:schemeClr val="bg1"/>
                  </a:solidFill>
                  <a:latin typeface="Candara" panose="020E0502030303020204" pitchFamily="34" charset="0"/>
                </a:rPr>
                <a:t> agama.</a:t>
              </a:r>
              <a:endParaRPr lang="en-ID" sz="14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1A238814-A71C-481B-F0C0-7F59B6DBCE79}"/>
              </a:ext>
            </a:extLst>
          </p:cNvPr>
          <p:cNvGrpSpPr/>
          <p:nvPr/>
        </p:nvGrpSpPr>
        <p:grpSpPr>
          <a:xfrm>
            <a:off x="381000" y="1870011"/>
            <a:ext cx="2400931" cy="2435972"/>
            <a:chOff x="381000" y="1870011"/>
            <a:chExt cx="2400931" cy="2435972"/>
          </a:xfrm>
        </p:grpSpPr>
        <p:sp>
          <p:nvSpPr>
            <p:cNvPr id="40" name="Rectangle: Top Corners Rounded 39">
              <a:extLst>
                <a:ext uri="{FF2B5EF4-FFF2-40B4-BE49-F238E27FC236}">
                  <a16:creationId xmlns:a16="http://schemas.microsoft.com/office/drawing/2014/main" id="{694D1100-FB88-7A70-C303-2CC4D01D8560}"/>
                </a:ext>
              </a:extLst>
            </p:cNvPr>
            <p:cNvSpPr/>
            <p:nvPr/>
          </p:nvSpPr>
          <p:spPr>
            <a:xfrm>
              <a:off x="453418" y="1870011"/>
              <a:ext cx="2278042" cy="1753872"/>
            </a:xfrm>
            <a:prstGeom prst="round2SameRect">
              <a:avLst>
                <a:gd name="adj1" fmla="val 8000"/>
                <a:gd name="adj2" fmla="val 0"/>
              </a:avLst>
            </a:prstGeom>
            <a:blipFill>
              <a:blip r:embed="rId6"/>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D" sz="1600" dirty="0"/>
            </a:p>
          </p:txBody>
        </p:sp>
        <p:sp>
          <p:nvSpPr>
            <p:cNvPr id="41" name="Freeform: Shape 40">
              <a:extLst>
                <a:ext uri="{FF2B5EF4-FFF2-40B4-BE49-F238E27FC236}">
                  <a16:creationId xmlns:a16="http://schemas.microsoft.com/office/drawing/2014/main" id="{1BA25F3B-78B4-7F34-16EC-3FAA7E6D042A}"/>
                </a:ext>
              </a:extLst>
            </p:cNvPr>
            <p:cNvSpPr/>
            <p:nvPr/>
          </p:nvSpPr>
          <p:spPr>
            <a:xfrm>
              <a:off x="453417" y="3594741"/>
              <a:ext cx="2278041" cy="70968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43" name="TextBox 42">
              <a:extLst>
                <a:ext uri="{FF2B5EF4-FFF2-40B4-BE49-F238E27FC236}">
                  <a16:creationId xmlns:a16="http://schemas.microsoft.com/office/drawing/2014/main" id="{990B77C9-419A-1006-568A-E64686E52F5F}"/>
                </a:ext>
              </a:extLst>
            </p:cNvPr>
            <p:cNvSpPr txBox="1"/>
            <p:nvPr/>
          </p:nvSpPr>
          <p:spPr>
            <a:xfrm>
              <a:off x="381000" y="3567319"/>
              <a:ext cx="2380378" cy="738664"/>
            </a:xfrm>
            <a:prstGeom prst="rect">
              <a:avLst/>
            </a:prstGeom>
            <a:noFill/>
          </p:spPr>
          <p:txBody>
            <a:bodyPr wrap="square" rtlCol="0">
              <a:spAutoFit/>
            </a:bodyPr>
            <a:lstStyle/>
            <a:p>
              <a:pPr algn="ctr"/>
              <a:r>
                <a:rPr lang="en-US" sz="1400" dirty="0">
                  <a:solidFill>
                    <a:srgbClr val="005C4A"/>
                  </a:solidFill>
                  <a:latin typeface="Candara" panose="020E0502030303020204" pitchFamily="34" charset="0"/>
                </a:rPr>
                <a:t>Salat </a:t>
              </a:r>
              <a:r>
                <a:rPr lang="en-US" sz="1400" dirty="0" err="1">
                  <a:solidFill>
                    <a:srgbClr val="005C4A"/>
                  </a:solidFill>
                  <a:latin typeface="Candara" panose="020E0502030303020204" pitchFamily="34" charset="0"/>
                </a:rPr>
                <a:t>termasuk</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cara</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menjaga</a:t>
              </a:r>
              <a:r>
                <a:rPr lang="en-US" sz="1400" dirty="0">
                  <a:solidFill>
                    <a:srgbClr val="005C4A"/>
                  </a:solidFill>
                  <a:latin typeface="Candara" panose="020E0502030303020204" pitchFamily="34" charset="0"/>
                </a:rPr>
                <a:t> agama, </a:t>
              </a:r>
              <a:r>
                <a:rPr lang="en-US" sz="1400" dirty="0" err="1">
                  <a:solidFill>
                    <a:srgbClr val="005C4A"/>
                  </a:solidFill>
                  <a:latin typeface="Candara" panose="020E0502030303020204" pitchFamily="34" charset="0"/>
                </a:rPr>
                <a:t>yaitu</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melaksanakan</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Rukun</a:t>
              </a:r>
              <a:r>
                <a:rPr lang="en-US" sz="1400" dirty="0">
                  <a:solidFill>
                    <a:srgbClr val="005C4A"/>
                  </a:solidFill>
                  <a:latin typeface="Candara" panose="020E0502030303020204" pitchFamily="34" charset="0"/>
                </a:rPr>
                <a:t> Islam.</a:t>
              </a:r>
              <a:endParaRPr lang="en-ID" sz="1400" dirty="0">
                <a:solidFill>
                  <a:srgbClr val="005C4A"/>
                </a:solidFill>
                <a:latin typeface="Candara" panose="020E0502030303020204" pitchFamily="34" charset="0"/>
              </a:endParaRPr>
            </a:p>
          </p:txBody>
        </p:sp>
        <p:sp>
          <p:nvSpPr>
            <p:cNvPr id="44" name="Rectangle 43">
              <a:extLst>
                <a:ext uri="{FF2B5EF4-FFF2-40B4-BE49-F238E27FC236}">
                  <a16:creationId xmlns:a16="http://schemas.microsoft.com/office/drawing/2014/main" id="{8FCF7C98-7980-5F03-DF13-A8F9DA828BEF}"/>
                </a:ext>
              </a:extLst>
            </p:cNvPr>
            <p:cNvSpPr/>
            <p:nvPr/>
          </p:nvSpPr>
          <p:spPr>
            <a:xfrm>
              <a:off x="1295400" y="3296887"/>
              <a:ext cx="1486531" cy="265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err="1">
                  <a:solidFill>
                    <a:schemeClr val="bg1"/>
                  </a:solidFill>
                  <a:latin typeface="Candara" panose="020E0502030303020204" pitchFamily="34" charset="0"/>
                </a:rPr>
                <a:t>sumber</a:t>
              </a:r>
              <a:r>
                <a:rPr lang="en-US" sz="1050" dirty="0">
                  <a:solidFill>
                    <a:schemeClr val="bg1"/>
                  </a:solidFill>
                  <a:latin typeface="Candara" panose="020E0502030303020204" pitchFamily="34" charset="0"/>
                </a:rPr>
                <a:t>: freepik.com</a:t>
              </a:r>
              <a:endParaRPr lang="en-ID" sz="105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C814770D-5E49-3D25-8F9F-A927B1821EBE}"/>
              </a:ext>
            </a:extLst>
          </p:cNvPr>
          <p:cNvGrpSpPr/>
          <p:nvPr/>
        </p:nvGrpSpPr>
        <p:grpSpPr>
          <a:xfrm>
            <a:off x="1981200" y="1880282"/>
            <a:ext cx="837665" cy="691468"/>
            <a:chOff x="2012106" y="1876403"/>
            <a:chExt cx="837665" cy="691468"/>
          </a:xfrm>
        </p:grpSpPr>
        <p:sp>
          <p:nvSpPr>
            <p:cNvPr id="42" name="Oval 41">
              <a:extLst>
                <a:ext uri="{FF2B5EF4-FFF2-40B4-BE49-F238E27FC236}">
                  <a16:creationId xmlns:a16="http://schemas.microsoft.com/office/drawing/2014/main" id="{78A2D858-6BEF-78F6-3D70-75506215C1DC}"/>
                </a:ext>
              </a:extLst>
            </p:cNvPr>
            <p:cNvSpPr/>
            <p:nvPr/>
          </p:nvSpPr>
          <p:spPr>
            <a:xfrm>
              <a:off x="2113914" y="1881093"/>
              <a:ext cx="610746" cy="619445"/>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45" name="Picture 44">
              <a:extLst>
                <a:ext uri="{FF2B5EF4-FFF2-40B4-BE49-F238E27FC236}">
                  <a16:creationId xmlns:a16="http://schemas.microsoft.com/office/drawing/2014/main" id="{A80A7EB6-9613-B550-F431-05C11C64A32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110" r="48901" b="54209"/>
            <a:stretch/>
          </p:blipFill>
          <p:spPr>
            <a:xfrm>
              <a:off x="2012106" y="1876403"/>
              <a:ext cx="837665" cy="691468"/>
            </a:xfrm>
            <a:prstGeom prst="rect">
              <a:avLst/>
            </a:prstGeom>
          </p:spPr>
        </p:pic>
      </p:grpSp>
      <p:grpSp>
        <p:nvGrpSpPr>
          <p:cNvPr id="5" name="Group 4">
            <a:extLst>
              <a:ext uri="{FF2B5EF4-FFF2-40B4-BE49-F238E27FC236}">
                <a16:creationId xmlns:a16="http://schemas.microsoft.com/office/drawing/2014/main" id="{29727D41-6F4A-D140-1592-80C88B07BC51}"/>
              </a:ext>
            </a:extLst>
          </p:cNvPr>
          <p:cNvGrpSpPr/>
          <p:nvPr/>
        </p:nvGrpSpPr>
        <p:grpSpPr>
          <a:xfrm>
            <a:off x="3164721" y="1899154"/>
            <a:ext cx="2312238" cy="2476154"/>
            <a:chOff x="3164721" y="1899154"/>
            <a:chExt cx="2312238" cy="2476154"/>
          </a:xfrm>
        </p:grpSpPr>
        <p:sp>
          <p:nvSpPr>
            <p:cNvPr id="47" name="Rectangle: Top Corners Rounded 46">
              <a:extLst>
                <a:ext uri="{FF2B5EF4-FFF2-40B4-BE49-F238E27FC236}">
                  <a16:creationId xmlns:a16="http://schemas.microsoft.com/office/drawing/2014/main" id="{F32F987A-B099-FEF3-6BB8-2FCD21475B55}"/>
                </a:ext>
              </a:extLst>
            </p:cNvPr>
            <p:cNvSpPr/>
            <p:nvPr/>
          </p:nvSpPr>
          <p:spPr>
            <a:xfrm>
              <a:off x="3164727" y="1899154"/>
              <a:ext cx="2278041" cy="1753872"/>
            </a:xfrm>
            <a:prstGeom prst="round2SameRect">
              <a:avLst>
                <a:gd name="adj1" fmla="val 8000"/>
                <a:gd name="adj2" fmla="val 0"/>
              </a:avLst>
            </a:prstGeom>
            <a:blipFill>
              <a:blip r:embed="rId8"/>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D" sz="1600" dirty="0"/>
            </a:p>
          </p:txBody>
        </p:sp>
        <p:sp>
          <p:nvSpPr>
            <p:cNvPr id="48" name="Freeform: Shape 47">
              <a:extLst>
                <a:ext uri="{FF2B5EF4-FFF2-40B4-BE49-F238E27FC236}">
                  <a16:creationId xmlns:a16="http://schemas.microsoft.com/office/drawing/2014/main" id="{EADB3461-53A6-16EC-CBB8-B9DB265A67F4}"/>
                </a:ext>
              </a:extLst>
            </p:cNvPr>
            <p:cNvSpPr/>
            <p:nvPr/>
          </p:nvSpPr>
          <p:spPr>
            <a:xfrm>
              <a:off x="3164726" y="3623883"/>
              <a:ext cx="2278040" cy="70968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50" name="TextBox 49">
              <a:extLst>
                <a:ext uri="{FF2B5EF4-FFF2-40B4-BE49-F238E27FC236}">
                  <a16:creationId xmlns:a16="http://schemas.microsoft.com/office/drawing/2014/main" id="{25BCE250-4A29-8BE1-FBB7-DDFD90FDC5DD}"/>
                </a:ext>
              </a:extLst>
            </p:cNvPr>
            <p:cNvSpPr txBox="1"/>
            <p:nvPr/>
          </p:nvSpPr>
          <p:spPr>
            <a:xfrm>
              <a:off x="3164721" y="3636644"/>
              <a:ext cx="2312235" cy="738664"/>
            </a:xfrm>
            <a:prstGeom prst="rect">
              <a:avLst/>
            </a:prstGeom>
            <a:noFill/>
          </p:spPr>
          <p:txBody>
            <a:bodyPr wrap="square" rtlCol="0">
              <a:spAutoFit/>
            </a:bodyPr>
            <a:lstStyle/>
            <a:p>
              <a:pPr algn="ctr"/>
              <a:r>
                <a:rPr lang="en-US" sz="1400" dirty="0">
                  <a:solidFill>
                    <a:srgbClr val="005C4A"/>
                  </a:solidFill>
                  <a:latin typeface="Candara" panose="020E0502030303020204" pitchFamily="34" charset="0"/>
                </a:rPr>
                <a:t>Haji </a:t>
              </a:r>
              <a:r>
                <a:rPr lang="en-US" sz="1400" dirty="0" err="1">
                  <a:solidFill>
                    <a:srgbClr val="005C4A"/>
                  </a:solidFill>
                  <a:latin typeface="Candara" panose="020E0502030303020204" pitchFamily="34" charset="0"/>
                </a:rPr>
                <a:t>termasuk</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cara</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menjaga</a:t>
              </a:r>
              <a:r>
                <a:rPr lang="en-US" sz="1400" dirty="0">
                  <a:solidFill>
                    <a:srgbClr val="005C4A"/>
                  </a:solidFill>
                  <a:latin typeface="Candara" panose="020E0502030303020204" pitchFamily="34" charset="0"/>
                </a:rPr>
                <a:t> agama, </a:t>
              </a:r>
              <a:r>
                <a:rPr lang="en-US" sz="1400" dirty="0" err="1">
                  <a:solidFill>
                    <a:srgbClr val="005C4A"/>
                  </a:solidFill>
                  <a:latin typeface="Candara" panose="020E0502030303020204" pitchFamily="34" charset="0"/>
                </a:rPr>
                <a:t>yaitu</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melaksanakan</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Rukun</a:t>
              </a:r>
              <a:r>
                <a:rPr lang="en-US" sz="1400" dirty="0">
                  <a:solidFill>
                    <a:srgbClr val="005C4A"/>
                  </a:solidFill>
                  <a:latin typeface="Candara" panose="020E0502030303020204" pitchFamily="34" charset="0"/>
                </a:rPr>
                <a:t> Islam.</a:t>
              </a:r>
              <a:endParaRPr lang="en-ID" sz="1400" dirty="0">
                <a:solidFill>
                  <a:srgbClr val="005C4A"/>
                </a:solidFill>
                <a:latin typeface="Candara" panose="020E0502030303020204" pitchFamily="34" charset="0"/>
              </a:endParaRPr>
            </a:p>
          </p:txBody>
        </p:sp>
        <p:sp>
          <p:nvSpPr>
            <p:cNvPr id="51" name="Rectangle 50">
              <a:extLst>
                <a:ext uri="{FF2B5EF4-FFF2-40B4-BE49-F238E27FC236}">
                  <a16:creationId xmlns:a16="http://schemas.microsoft.com/office/drawing/2014/main" id="{39743F5C-F4A9-801E-A306-D10C58BC23C7}"/>
                </a:ext>
              </a:extLst>
            </p:cNvPr>
            <p:cNvSpPr/>
            <p:nvPr/>
          </p:nvSpPr>
          <p:spPr>
            <a:xfrm>
              <a:off x="3962401" y="3329575"/>
              <a:ext cx="1514558" cy="277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err="1">
                  <a:solidFill>
                    <a:schemeClr val="bg1"/>
                  </a:solidFill>
                  <a:latin typeface="Candara" panose="020E0502030303020204" pitchFamily="34" charset="0"/>
                </a:rPr>
                <a:t>sumber</a:t>
              </a:r>
              <a:r>
                <a:rPr lang="en-US" sz="1050" dirty="0">
                  <a:solidFill>
                    <a:schemeClr val="bg1"/>
                  </a:solidFill>
                  <a:latin typeface="Candara" panose="020E0502030303020204" pitchFamily="34" charset="0"/>
                </a:rPr>
                <a:t>: pixabay.com</a:t>
              </a:r>
              <a:endParaRPr lang="en-ID" sz="1050" dirty="0">
                <a:solidFill>
                  <a:schemeClr val="bg1"/>
                </a:solidFill>
                <a:latin typeface="Candara" panose="020E0502030303020204" pitchFamily="34" charset="0"/>
              </a:endParaRPr>
            </a:p>
          </p:txBody>
        </p:sp>
      </p:grpSp>
      <p:grpSp>
        <p:nvGrpSpPr>
          <p:cNvPr id="4" name="Group 3">
            <a:extLst>
              <a:ext uri="{FF2B5EF4-FFF2-40B4-BE49-F238E27FC236}">
                <a16:creationId xmlns:a16="http://schemas.microsoft.com/office/drawing/2014/main" id="{4A55A8D1-5F81-4640-2062-25A0C231EB36}"/>
              </a:ext>
            </a:extLst>
          </p:cNvPr>
          <p:cNvGrpSpPr/>
          <p:nvPr/>
        </p:nvGrpSpPr>
        <p:grpSpPr>
          <a:xfrm>
            <a:off x="4724400" y="1880283"/>
            <a:ext cx="837665" cy="691467"/>
            <a:chOff x="4724400" y="1880283"/>
            <a:chExt cx="837665" cy="691467"/>
          </a:xfrm>
        </p:grpSpPr>
        <p:sp>
          <p:nvSpPr>
            <p:cNvPr id="49" name="Oval 48">
              <a:extLst>
                <a:ext uri="{FF2B5EF4-FFF2-40B4-BE49-F238E27FC236}">
                  <a16:creationId xmlns:a16="http://schemas.microsoft.com/office/drawing/2014/main" id="{69C2CE07-02B3-3325-52C6-1B2377BBB73E}"/>
                </a:ext>
              </a:extLst>
            </p:cNvPr>
            <p:cNvSpPr/>
            <p:nvPr/>
          </p:nvSpPr>
          <p:spPr>
            <a:xfrm>
              <a:off x="4832020" y="1885950"/>
              <a:ext cx="610746" cy="619445"/>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ID" sz="1600" dirty="0"/>
            </a:p>
          </p:txBody>
        </p:sp>
        <p:pic>
          <p:nvPicPr>
            <p:cNvPr id="52" name="Picture 51">
              <a:extLst>
                <a:ext uri="{FF2B5EF4-FFF2-40B4-BE49-F238E27FC236}">
                  <a16:creationId xmlns:a16="http://schemas.microsoft.com/office/drawing/2014/main" id="{4194547A-C29F-AAFC-BCD5-CBA5B25DCC6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110" r="48901" b="54209"/>
            <a:stretch/>
          </p:blipFill>
          <p:spPr>
            <a:xfrm>
              <a:off x="4724400" y="1880283"/>
              <a:ext cx="837665" cy="691467"/>
            </a:xfrm>
            <a:prstGeom prst="rect">
              <a:avLst/>
            </a:prstGeom>
          </p:spPr>
        </p:pic>
      </p:grpSp>
      <p:pic>
        <p:nvPicPr>
          <p:cNvPr id="37" name="Picture 36">
            <a:extLst>
              <a:ext uri="{FF2B5EF4-FFF2-40B4-BE49-F238E27FC236}">
                <a16:creationId xmlns:a16="http://schemas.microsoft.com/office/drawing/2014/main" id="{FBA2B8F0-87D0-1CA2-4D11-EB857451CEF1}"/>
              </a:ext>
            </a:extLst>
          </p:cNvPr>
          <p:cNvPicPr>
            <a:picLocks noChangeAspect="1"/>
          </p:cNvPicPr>
          <p:nvPr/>
        </p:nvPicPr>
        <p:blipFill rotWithShape="1">
          <a:blip r:embed="rId9">
            <a:extLst>
              <a:ext uri="{28A0092B-C50C-407E-A947-70E740481C1C}">
                <a14:useLocalDpi xmlns:a14="http://schemas.microsoft.com/office/drawing/2010/main" val="0"/>
              </a:ext>
            </a:extLst>
          </a:blip>
          <a:srcRect l="51452" r="14588" b="52737"/>
          <a:stretch/>
        </p:blipFill>
        <p:spPr>
          <a:xfrm>
            <a:off x="6743349" y="1813614"/>
            <a:ext cx="1646338" cy="1858281"/>
          </a:xfrm>
          <a:prstGeom prst="rect">
            <a:avLst/>
          </a:prstGeom>
        </p:spPr>
      </p:pic>
    </p:spTree>
    <p:extLst>
      <p:ext uri="{BB962C8B-B14F-4D97-AF65-F5344CB8AC3E}">
        <p14:creationId xmlns:p14="http://schemas.microsoft.com/office/powerpoint/2010/main" val="2941823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p:tgtEl>
                                          <p:spTgt spid="3"/>
                                        </p:tgtEl>
                                        <p:attrNameLst>
                                          <p:attrName>ppt_y</p:attrName>
                                        </p:attrNameLst>
                                      </p:cBhvr>
                                      <p:tavLst>
                                        <p:tav tm="0">
                                          <p:val>
                                            <p:strVal val="#ppt_y+#ppt_h*1.125000"/>
                                          </p:val>
                                        </p:tav>
                                        <p:tav tm="100000">
                                          <p:val>
                                            <p:strVal val="#ppt_y"/>
                                          </p:val>
                                        </p:tav>
                                      </p:tavLst>
                                    </p:anim>
                                    <p:animEffect transition="in" filter="wipe(up)">
                                      <p:cBhvr>
                                        <p:cTn id="14" dur="1000"/>
                                        <p:tgtEl>
                                          <p:spTgt spid="3"/>
                                        </p:tgtEl>
                                      </p:cBhvr>
                                    </p:animEffect>
                                  </p:childTnLst>
                                </p:cTn>
                              </p:par>
                              <p:par>
                                <p:cTn id="15" presetID="12" presetClass="entr" presetSubtype="4"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p:tgtEl>
                                          <p:spTgt spid="5"/>
                                        </p:tgtEl>
                                        <p:attrNameLst>
                                          <p:attrName>ppt_y</p:attrName>
                                        </p:attrNameLst>
                                      </p:cBhvr>
                                      <p:tavLst>
                                        <p:tav tm="0">
                                          <p:val>
                                            <p:strVal val="#ppt_y+#ppt_h*1.125000"/>
                                          </p:val>
                                        </p:tav>
                                        <p:tav tm="100000">
                                          <p:val>
                                            <p:strVal val="#ppt_y"/>
                                          </p:val>
                                        </p:tav>
                                      </p:tavLst>
                                    </p:anim>
                                    <p:animEffect transition="in" filter="wipe(up)">
                                      <p:cBhvr>
                                        <p:cTn id="18" dur="1000"/>
                                        <p:tgtEl>
                                          <p:spTgt spid="5"/>
                                        </p:tgtEl>
                                      </p:cBhvr>
                                    </p:animEffect>
                                  </p:childTnLst>
                                </p:cTn>
                              </p:par>
                              <p:par>
                                <p:cTn id="19" presetID="12" presetClass="entr" presetSubtype="4" fill="hold" nodeType="withEffect">
                                  <p:stCondLst>
                                    <p:cond delay="20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p:tgtEl>
                                          <p:spTgt spid="7"/>
                                        </p:tgtEl>
                                        <p:attrNameLst>
                                          <p:attrName>ppt_y</p:attrName>
                                        </p:attrNameLst>
                                      </p:cBhvr>
                                      <p:tavLst>
                                        <p:tav tm="0">
                                          <p:val>
                                            <p:strVal val="#ppt_y+#ppt_h*1.125000"/>
                                          </p:val>
                                        </p:tav>
                                        <p:tav tm="100000">
                                          <p:val>
                                            <p:strVal val="#ppt_y"/>
                                          </p:val>
                                        </p:tav>
                                      </p:tavLst>
                                    </p:anim>
                                    <p:animEffect transition="in" filter="wipe(up)">
                                      <p:cBhvr>
                                        <p:cTn id="22" dur="1000"/>
                                        <p:tgtEl>
                                          <p:spTgt spid="7"/>
                                        </p:tgtEl>
                                      </p:cBhvr>
                                    </p:animEffect>
                                  </p:childTnLst>
                                </p:cTn>
                              </p:par>
                            </p:childTnLst>
                          </p:cTn>
                        </p:par>
                        <p:par>
                          <p:cTn id="23" fill="hold">
                            <p:stCondLst>
                              <p:cond delay="4000"/>
                            </p:stCondLst>
                            <p:childTnLst>
                              <p:par>
                                <p:cTn id="24" presetID="53" presetClass="entr" presetSubtype="16" fill="hold" nodeType="afterEffect">
                                  <p:stCondLst>
                                    <p:cond delay="25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par>
                          <p:cTn id="29" fill="hold">
                            <p:stCondLst>
                              <p:cond delay="4750"/>
                            </p:stCondLst>
                            <p:childTnLst>
                              <p:par>
                                <p:cTn id="30" presetID="53" presetClass="entr" presetSubtype="16" fill="hold" nodeType="afterEffect">
                                  <p:stCondLst>
                                    <p:cond delay="25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5500"/>
                            </p:stCondLst>
                            <p:childTnLst>
                              <p:par>
                                <p:cTn id="36" presetID="53" presetClass="entr" presetSubtype="16" fill="hold" nodeType="afterEffect">
                                  <p:stCondLst>
                                    <p:cond delay="25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3E11EC8E-E504-F40E-24C7-32ACF964A8C5}"/>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697098" y="274335"/>
            <a:ext cx="3581400" cy="1026589"/>
          </a:xfrm>
          <a:prstGeom prst="rect">
            <a:avLst/>
          </a:prstGeom>
        </p:spPr>
      </p:pic>
      <p:grpSp>
        <p:nvGrpSpPr>
          <p:cNvPr id="6" name="Group 5">
            <a:extLst>
              <a:ext uri="{FF2B5EF4-FFF2-40B4-BE49-F238E27FC236}">
                <a16:creationId xmlns:a16="http://schemas.microsoft.com/office/drawing/2014/main" id="{6F550550-31F0-8BF1-18E6-0DEC0063FE51}"/>
              </a:ext>
            </a:extLst>
          </p:cNvPr>
          <p:cNvGrpSpPr/>
          <p:nvPr/>
        </p:nvGrpSpPr>
        <p:grpSpPr>
          <a:xfrm>
            <a:off x="147120" y="243090"/>
            <a:ext cx="3274422" cy="1135549"/>
            <a:chOff x="147120" y="243090"/>
            <a:chExt cx="3274422" cy="1135549"/>
          </a:xfrm>
        </p:grpSpPr>
        <p:pic>
          <p:nvPicPr>
            <p:cNvPr id="10" name="Picture 9">
              <a:extLst>
                <a:ext uri="{FF2B5EF4-FFF2-40B4-BE49-F238E27FC236}">
                  <a16:creationId xmlns:a16="http://schemas.microsoft.com/office/drawing/2014/main" id="{2262B5D3-7EE2-DE2F-485A-1D7CE548B8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11" name="Rectangle 10">
              <a:hlinkClick r:id="rId5" action="ppaction://hlinksldjump"/>
              <a:extLst>
                <a:ext uri="{FF2B5EF4-FFF2-40B4-BE49-F238E27FC236}">
                  <a16:creationId xmlns:a16="http://schemas.microsoft.com/office/drawing/2014/main" id="{BF856D8A-9811-9492-3E12-69B895E9B6C5}"/>
                </a:ext>
              </a:extLst>
            </p:cNvPr>
            <p:cNvSpPr/>
            <p:nvPr/>
          </p:nvSpPr>
          <p:spPr>
            <a:xfrm>
              <a:off x="147120" y="477619"/>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Implementasi</a:t>
              </a:r>
              <a:r>
                <a:rPr lang="en-US" b="1" dirty="0">
                  <a:solidFill>
                    <a:srgbClr val="005C4A"/>
                  </a:solidFill>
                  <a:latin typeface="Candara" panose="020E0502030303020204" pitchFamily="34" charset="0"/>
                </a:rPr>
                <a:t> dan Cara </a:t>
              </a: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Jiwa</a:t>
              </a:r>
              <a:endParaRPr lang="en-ID" dirty="0">
                <a:solidFill>
                  <a:srgbClr val="005C4A"/>
                </a:solidFill>
                <a:latin typeface="Candara" panose="020E0502030303020204" pitchFamily="34" charset="0"/>
              </a:endParaRPr>
            </a:p>
          </p:txBody>
        </p:sp>
      </p:grpSp>
      <p:grpSp>
        <p:nvGrpSpPr>
          <p:cNvPr id="5" name="Group 4">
            <a:extLst>
              <a:ext uri="{FF2B5EF4-FFF2-40B4-BE49-F238E27FC236}">
                <a16:creationId xmlns:a16="http://schemas.microsoft.com/office/drawing/2014/main" id="{120B9422-1599-493F-90A9-3D3FD3E0721E}"/>
              </a:ext>
            </a:extLst>
          </p:cNvPr>
          <p:cNvGrpSpPr/>
          <p:nvPr/>
        </p:nvGrpSpPr>
        <p:grpSpPr>
          <a:xfrm>
            <a:off x="3383556" y="1832602"/>
            <a:ext cx="2510660" cy="2557021"/>
            <a:chOff x="3383556" y="1832602"/>
            <a:chExt cx="2510660" cy="2557021"/>
          </a:xfrm>
        </p:grpSpPr>
        <p:sp>
          <p:nvSpPr>
            <p:cNvPr id="26" name="Rectangle: Top Corners Rounded 25">
              <a:extLst>
                <a:ext uri="{FF2B5EF4-FFF2-40B4-BE49-F238E27FC236}">
                  <a16:creationId xmlns:a16="http://schemas.microsoft.com/office/drawing/2014/main" id="{57349C2E-135E-842D-65D4-28CE182768A3}"/>
                </a:ext>
              </a:extLst>
            </p:cNvPr>
            <p:cNvSpPr/>
            <p:nvPr/>
          </p:nvSpPr>
          <p:spPr>
            <a:xfrm>
              <a:off x="3384295" y="1832602"/>
              <a:ext cx="2438399" cy="1794523"/>
            </a:xfrm>
            <a:prstGeom prst="round2SameRect">
              <a:avLst>
                <a:gd name="adj1" fmla="val 8000"/>
                <a:gd name="adj2" fmla="val 0"/>
              </a:avLst>
            </a:prstGeom>
            <a:blipFill>
              <a:blip r:embed="rId6"/>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D" sz="1200" dirty="0"/>
            </a:p>
          </p:txBody>
        </p:sp>
        <p:sp>
          <p:nvSpPr>
            <p:cNvPr id="27" name="Freeform: Shape 26">
              <a:extLst>
                <a:ext uri="{FF2B5EF4-FFF2-40B4-BE49-F238E27FC236}">
                  <a16:creationId xmlns:a16="http://schemas.microsoft.com/office/drawing/2014/main" id="{16F6BDBD-833E-8935-7B59-883C51358075}"/>
                </a:ext>
              </a:extLst>
            </p:cNvPr>
            <p:cNvSpPr/>
            <p:nvPr/>
          </p:nvSpPr>
          <p:spPr>
            <a:xfrm>
              <a:off x="3384293" y="3598219"/>
              <a:ext cx="2438398" cy="791404"/>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000" kern="1200" dirty="0"/>
            </a:p>
          </p:txBody>
        </p:sp>
        <p:sp>
          <p:nvSpPr>
            <p:cNvPr id="29" name="TextBox 28">
              <a:extLst>
                <a:ext uri="{FF2B5EF4-FFF2-40B4-BE49-F238E27FC236}">
                  <a16:creationId xmlns:a16="http://schemas.microsoft.com/office/drawing/2014/main" id="{B52F8134-A1DF-5126-E0D8-743A14157470}"/>
                </a:ext>
              </a:extLst>
            </p:cNvPr>
            <p:cNvSpPr txBox="1"/>
            <p:nvPr/>
          </p:nvSpPr>
          <p:spPr>
            <a:xfrm>
              <a:off x="3383556" y="3714750"/>
              <a:ext cx="2510660" cy="584775"/>
            </a:xfrm>
            <a:prstGeom prst="rect">
              <a:avLst/>
            </a:prstGeom>
            <a:noFill/>
          </p:spPr>
          <p:txBody>
            <a:bodyPr wrap="square" rtlCol="0">
              <a:spAutoFit/>
            </a:bodyPr>
            <a:lstStyle/>
            <a:p>
              <a:pPr algn="ctr"/>
              <a:r>
                <a:rPr lang="en-US" sz="1600" dirty="0" err="1">
                  <a:solidFill>
                    <a:srgbClr val="005C4A"/>
                  </a:solidFill>
                  <a:latin typeface="Candara" panose="020E0502030303020204" pitchFamily="34" charset="0"/>
                </a:rPr>
                <a:t>Giat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berolahraga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dapat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menjaga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kebugaran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tubuh</a:t>
              </a:r>
              <a:r>
                <a:rPr lang="en-US" sz="1600" dirty="0">
                  <a:solidFill>
                    <a:srgbClr val="005C4A"/>
                  </a:solidFill>
                  <a:latin typeface="Candara" panose="020E0502030303020204" pitchFamily="34" charset="0"/>
                </a:rPr>
                <a:t>. </a:t>
              </a:r>
              <a:endParaRPr lang="en-ID" sz="1600" dirty="0">
                <a:solidFill>
                  <a:srgbClr val="005C4A"/>
                </a:solidFill>
                <a:latin typeface="Candara" panose="020E0502030303020204" pitchFamily="34" charset="0"/>
              </a:endParaRPr>
            </a:p>
          </p:txBody>
        </p:sp>
        <p:sp>
          <p:nvSpPr>
            <p:cNvPr id="31" name="Rectangle 30">
              <a:extLst>
                <a:ext uri="{FF2B5EF4-FFF2-40B4-BE49-F238E27FC236}">
                  <a16:creationId xmlns:a16="http://schemas.microsoft.com/office/drawing/2014/main" id="{2859C72B-D23E-BCD6-A392-BF05C9A0E77C}"/>
                </a:ext>
              </a:extLst>
            </p:cNvPr>
            <p:cNvSpPr/>
            <p:nvPr/>
          </p:nvSpPr>
          <p:spPr>
            <a:xfrm>
              <a:off x="4383123" y="3296237"/>
              <a:ext cx="1450433" cy="218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pexels.com</a:t>
              </a:r>
              <a:endParaRPr lang="en-ID" sz="1000" dirty="0">
                <a:solidFill>
                  <a:schemeClr val="bg1"/>
                </a:solidFill>
                <a:latin typeface="Candara" panose="020E0502030303020204" pitchFamily="34" charset="0"/>
              </a:endParaRPr>
            </a:p>
          </p:txBody>
        </p:sp>
      </p:grpSp>
      <p:grpSp>
        <p:nvGrpSpPr>
          <p:cNvPr id="7" name="Group 6">
            <a:extLst>
              <a:ext uri="{FF2B5EF4-FFF2-40B4-BE49-F238E27FC236}">
                <a16:creationId xmlns:a16="http://schemas.microsoft.com/office/drawing/2014/main" id="{2CA304DB-B503-DC46-6AA7-81F08E06B6D9}"/>
              </a:ext>
            </a:extLst>
          </p:cNvPr>
          <p:cNvGrpSpPr/>
          <p:nvPr/>
        </p:nvGrpSpPr>
        <p:grpSpPr>
          <a:xfrm>
            <a:off x="6286419" y="1809750"/>
            <a:ext cx="2438401" cy="2584102"/>
            <a:chOff x="6324600" y="1809245"/>
            <a:chExt cx="2438401" cy="2584102"/>
          </a:xfrm>
        </p:grpSpPr>
        <p:sp>
          <p:nvSpPr>
            <p:cNvPr id="33" name="Rectangle: Top Corners Rounded 32">
              <a:extLst>
                <a:ext uri="{FF2B5EF4-FFF2-40B4-BE49-F238E27FC236}">
                  <a16:creationId xmlns:a16="http://schemas.microsoft.com/office/drawing/2014/main" id="{0F0548B5-AD6D-4657-A76F-543E66AB93C2}"/>
                </a:ext>
              </a:extLst>
            </p:cNvPr>
            <p:cNvSpPr/>
            <p:nvPr/>
          </p:nvSpPr>
          <p:spPr>
            <a:xfrm>
              <a:off x="6324602" y="1809245"/>
              <a:ext cx="2438399" cy="1859033"/>
            </a:xfrm>
            <a:prstGeom prst="round2SameRect">
              <a:avLst>
                <a:gd name="adj1" fmla="val 8000"/>
                <a:gd name="adj2" fmla="val 0"/>
              </a:avLst>
            </a:prstGeom>
            <a:blipFill>
              <a:blip r:embed="rId7"/>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D" dirty="0"/>
            </a:p>
          </p:txBody>
        </p:sp>
        <p:sp>
          <p:nvSpPr>
            <p:cNvPr id="53" name="Freeform: Shape 52">
              <a:extLst>
                <a:ext uri="{FF2B5EF4-FFF2-40B4-BE49-F238E27FC236}">
                  <a16:creationId xmlns:a16="http://schemas.microsoft.com/office/drawing/2014/main" id="{4E5C9330-4B31-4028-DB15-13E296A70F25}"/>
                </a:ext>
              </a:extLst>
            </p:cNvPr>
            <p:cNvSpPr/>
            <p:nvPr/>
          </p:nvSpPr>
          <p:spPr>
            <a:xfrm>
              <a:off x="6324601" y="3637388"/>
              <a:ext cx="2438398" cy="752234"/>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347A8B"/>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000" kern="1200" dirty="0"/>
            </a:p>
          </p:txBody>
        </p:sp>
        <p:sp>
          <p:nvSpPr>
            <p:cNvPr id="54" name="TextBox 53">
              <a:extLst>
                <a:ext uri="{FF2B5EF4-FFF2-40B4-BE49-F238E27FC236}">
                  <a16:creationId xmlns:a16="http://schemas.microsoft.com/office/drawing/2014/main" id="{E30EAB1B-F69F-0A50-462E-49119054CF4C}"/>
                </a:ext>
              </a:extLst>
            </p:cNvPr>
            <p:cNvSpPr txBox="1"/>
            <p:nvPr/>
          </p:nvSpPr>
          <p:spPr>
            <a:xfrm>
              <a:off x="6324600" y="3562350"/>
              <a:ext cx="2438399" cy="830997"/>
            </a:xfrm>
            <a:prstGeom prst="rect">
              <a:avLst/>
            </a:prstGeom>
            <a:noFill/>
          </p:spPr>
          <p:txBody>
            <a:bodyPr wrap="square" rtlCol="0">
              <a:spAutoFit/>
            </a:bodyPr>
            <a:lstStyle/>
            <a:p>
              <a:pPr algn="ctr"/>
              <a:r>
                <a:rPr lang="en-US" sz="1600" dirty="0" err="1">
                  <a:solidFill>
                    <a:schemeClr val="bg1"/>
                  </a:solidFill>
                  <a:latin typeface="Candara" panose="020E0502030303020204" pitchFamily="34" charset="0"/>
                </a:rPr>
                <a:t>Menghilangkan</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nyawa</a:t>
              </a:r>
              <a:r>
                <a:rPr lang="en-US" sz="1600" dirty="0">
                  <a:solidFill>
                    <a:schemeClr val="bg1"/>
                  </a:solidFill>
                  <a:latin typeface="Candara" panose="020E0502030303020204" pitchFamily="34" charset="0"/>
                </a:rPr>
                <a:t> orang lain/</a:t>
              </a:r>
              <a:r>
                <a:rPr lang="en-US" sz="1600" dirty="0" err="1">
                  <a:solidFill>
                    <a:schemeClr val="bg1"/>
                  </a:solidFill>
                  <a:latin typeface="Candara" panose="020E0502030303020204" pitchFamily="34" charset="0"/>
                </a:rPr>
                <a:t>sendiri</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dilarang</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dalam</a:t>
              </a:r>
              <a:r>
                <a:rPr lang="en-US" sz="1600" dirty="0">
                  <a:solidFill>
                    <a:schemeClr val="bg1"/>
                  </a:solidFill>
                  <a:latin typeface="Candara" panose="020E0502030303020204" pitchFamily="34" charset="0"/>
                </a:rPr>
                <a:t> Islam.</a:t>
              </a:r>
              <a:endParaRPr lang="en-ID" sz="1600" dirty="0">
                <a:solidFill>
                  <a:schemeClr val="bg1"/>
                </a:solidFill>
                <a:latin typeface="Candara" panose="020E0502030303020204" pitchFamily="34" charset="0"/>
              </a:endParaRPr>
            </a:p>
          </p:txBody>
        </p:sp>
        <p:sp>
          <p:nvSpPr>
            <p:cNvPr id="56" name="Rectangle 55">
              <a:extLst>
                <a:ext uri="{FF2B5EF4-FFF2-40B4-BE49-F238E27FC236}">
                  <a16:creationId xmlns:a16="http://schemas.microsoft.com/office/drawing/2014/main" id="{7DF70ED6-F3A8-EFCD-1497-3D843ED950E8}"/>
                </a:ext>
              </a:extLst>
            </p:cNvPr>
            <p:cNvSpPr/>
            <p:nvPr/>
          </p:nvSpPr>
          <p:spPr>
            <a:xfrm>
              <a:off x="7241117" y="3321096"/>
              <a:ext cx="1473300" cy="291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pixabay.com</a:t>
              </a:r>
              <a:endParaRPr lang="en-ID" sz="10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3AE2C4C1-DDB1-E22A-8987-6EF9CA225BF3}"/>
              </a:ext>
            </a:extLst>
          </p:cNvPr>
          <p:cNvGrpSpPr/>
          <p:nvPr/>
        </p:nvGrpSpPr>
        <p:grpSpPr>
          <a:xfrm>
            <a:off x="683503" y="1794837"/>
            <a:ext cx="2449306" cy="2590028"/>
            <a:chOff x="683503" y="1794837"/>
            <a:chExt cx="2449306" cy="2590028"/>
          </a:xfrm>
        </p:grpSpPr>
        <p:sp>
          <p:nvSpPr>
            <p:cNvPr id="60" name="Rectangle: Top Corners Rounded 59">
              <a:extLst>
                <a:ext uri="{FF2B5EF4-FFF2-40B4-BE49-F238E27FC236}">
                  <a16:creationId xmlns:a16="http://schemas.microsoft.com/office/drawing/2014/main" id="{DB4B1263-3226-AFB8-641C-6B508B8B0952}"/>
                </a:ext>
              </a:extLst>
            </p:cNvPr>
            <p:cNvSpPr/>
            <p:nvPr/>
          </p:nvSpPr>
          <p:spPr>
            <a:xfrm>
              <a:off x="683503" y="1794837"/>
              <a:ext cx="2438399" cy="1794524"/>
            </a:xfrm>
            <a:prstGeom prst="round2SameRect">
              <a:avLst>
                <a:gd name="adj1" fmla="val 8000"/>
                <a:gd name="adj2" fmla="val 0"/>
              </a:avLst>
            </a:prstGeom>
            <a:blipFill>
              <a:blip r:embed="rId8"/>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D" sz="1200" dirty="0"/>
            </a:p>
          </p:txBody>
        </p:sp>
        <p:sp>
          <p:nvSpPr>
            <p:cNvPr id="61" name="Freeform: Shape 60">
              <a:extLst>
                <a:ext uri="{FF2B5EF4-FFF2-40B4-BE49-F238E27FC236}">
                  <a16:creationId xmlns:a16="http://schemas.microsoft.com/office/drawing/2014/main" id="{FE821031-8846-E78E-42C5-6C119857CECC}"/>
                </a:ext>
              </a:extLst>
            </p:cNvPr>
            <p:cNvSpPr/>
            <p:nvPr/>
          </p:nvSpPr>
          <p:spPr>
            <a:xfrm>
              <a:off x="685802" y="3553869"/>
              <a:ext cx="2436098" cy="830996"/>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000" kern="1200" dirty="0"/>
            </a:p>
          </p:txBody>
        </p:sp>
        <p:sp>
          <p:nvSpPr>
            <p:cNvPr id="63" name="TextBox 62">
              <a:extLst>
                <a:ext uri="{FF2B5EF4-FFF2-40B4-BE49-F238E27FC236}">
                  <a16:creationId xmlns:a16="http://schemas.microsoft.com/office/drawing/2014/main" id="{D769BFFC-A22B-1F4F-0E7F-5E140B30EC7D}"/>
                </a:ext>
              </a:extLst>
            </p:cNvPr>
            <p:cNvSpPr txBox="1"/>
            <p:nvPr/>
          </p:nvSpPr>
          <p:spPr>
            <a:xfrm>
              <a:off x="683503" y="3531268"/>
              <a:ext cx="2439135" cy="830997"/>
            </a:xfrm>
            <a:prstGeom prst="rect">
              <a:avLst/>
            </a:prstGeom>
            <a:noFill/>
          </p:spPr>
          <p:txBody>
            <a:bodyPr wrap="square" rtlCol="0">
              <a:spAutoFit/>
            </a:bodyPr>
            <a:lstStyle/>
            <a:p>
              <a:pPr algn="ctr"/>
              <a:r>
                <a:rPr lang="en-US" sz="1600" dirty="0" err="1">
                  <a:solidFill>
                    <a:srgbClr val="005C4A"/>
                  </a:solidFill>
                  <a:latin typeface="Candara" panose="020E0502030303020204" pitchFamily="34" charset="0"/>
                </a:rPr>
                <a:t>Makan</a:t>
              </a:r>
              <a:r>
                <a:rPr lang="en-US" sz="1600" dirty="0">
                  <a:solidFill>
                    <a:srgbClr val="005C4A"/>
                  </a:solidFill>
                  <a:latin typeface="Candara" panose="020E0502030303020204" pitchFamily="34" charset="0"/>
                </a:rPr>
                <a:t> dan </a:t>
              </a:r>
              <a:r>
                <a:rPr lang="en-US" sz="1600" dirty="0" err="1">
                  <a:solidFill>
                    <a:srgbClr val="005C4A"/>
                  </a:solidFill>
                  <a:latin typeface="Candara" panose="020E0502030303020204" pitchFamily="34" charset="0"/>
                </a:rPr>
                <a:t>minum</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merupakan</a:t>
              </a:r>
              <a:r>
                <a:rPr lang="en-US" sz="1600" dirty="0">
                  <a:solidFill>
                    <a:srgbClr val="005C4A"/>
                  </a:solidFill>
                  <a:latin typeface="Candara" panose="020E0502030303020204" pitchFamily="34" charset="0"/>
                </a:rPr>
                <a:t> salah </a:t>
              </a:r>
              <a:r>
                <a:rPr lang="en-US" sz="1600" dirty="0" err="1">
                  <a:solidFill>
                    <a:srgbClr val="005C4A"/>
                  </a:solidFill>
                  <a:latin typeface="Candara" panose="020E0502030303020204" pitchFamily="34" charset="0"/>
                </a:rPr>
                <a:t>satu</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cara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menjaga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kesehatan</a:t>
              </a:r>
              <a:r>
                <a:rPr lang="en-US" sz="1600" dirty="0">
                  <a:solidFill>
                    <a:srgbClr val="005C4A"/>
                  </a:solidFill>
                  <a:latin typeface="Candara" panose="020E0502030303020204" pitchFamily="34" charset="0"/>
                </a:rPr>
                <a:t>.</a:t>
              </a:r>
              <a:endParaRPr lang="en-ID" sz="1600" dirty="0">
                <a:solidFill>
                  <a:srgbClr val="005C4A"/>
                </a:solidFill>
                <a:latin typeface="Candara" panose="020E0502030303020204" pitchFamily="34" charset="0"/>
              </a:endParaRPr>
            </a:p>
          </p:txBody>
        </p:sp>
        <p:sp>
          <p:nvSpPr>
            <p:cNvPr id="64" name="Rectangle 63">
              <a:extLst>
                <a:ext uri="{FF2B5EF4-FFF2-40B4-BE49-F238E27FC236}">
                  <a16:creationId xmlns:a16="http://schemas.microsoft.com/office/drawing/2014/main" id="{FD4CAC5F-9CAC-98E1-45A5-2CA86F484A7F}"/>
                </a:ext>
              </a:extLst>
            </p:cNvPr>
            <p:cNvSpPr/>
            <p:nvPr/>
          </p:nvSpPr>
          <p:spPr>
            <a:xfrm>
              <a:off x="1678616" y="3282708"/>
              <a:ext cx="1454193" cy="2155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bg1"/>
                  </a:solidFill>
                  <a:latin typeface="Candara" panose="020E0502030303020204" pitchFamily="34" charset="0"/>
                </a:rPr>
                <a:t>sumber</a:t>
              </a:r>
              <a:r>
                <a:rPr lang="en-US" sz="1000" dirty="0">
                  <a:solidFill>
                    <a:schemeClr val="bg1"/>
                  </a:solidFill>
                  <a:latin typeface="Candara" panose="020E0502030303020204" pitchFamily="34" charset="0"/>
                </a:rPr>
                <a:t>: freepik.com</a:t>
              </a:r>
              <a:endParaRPr lang="en-ID" sz="100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1D14804A-E5F2-A666-4FE5-B8C49B9A271D}"/>
              </a:ext>
            </a:extLst>
          </p:cNvPr>
          <p:cNvGrpSpPr/>
          <p:nvPr/>
        </p:nvGrpSpPr>
        <p:grpSpPr>
          <a:xfrm>
            <a:off x="2379969" y="1788056"/>
            <a:ext cx="896631" cy="707494"/>
            <a:chOff x="2379969" y="1788056"/>
            <a:chExt cx="896631" cy="707494"/>
          </a:xfrm>
        </p:grpSpPr>
        <p:sp>
          <p:nvSpPr>
            <p:cNvPr id="62" name="Oval 61">
              <a:extLst>
                <a:ext uri="{FF2B5EF4-FFF2-40B4-BE49-F238E27FC236}">
                  <a16:creationId xmlns:a16="http://schemas.microsoft.com/office/drawing/2014/main" id="{977D49D6-3A2F-2127-7A26-5FC87CF4D0AE}"/>
                </a:ext>
              </a:extLst>
            </p:cNvPr>
            <p:cNvSpPr/>
            <p:nvPr/>
          </p:nvSpPr>
          <p:spPr>
            <a:xfrm>
              <a:off x="2468162" y="1801288"/>
              <a:ext cx="653738" cy="633803"/>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65" name="Picture 64">
              <a:extLst>
                <a:ext uri="{FF2B5EF4-FFF2-40B4-BE49-F238E27FC236}">
                  <a16:creationId xmlns:a16="http://schemas.microsoft.com/office/drawing/2014/main" id="{450008D1-5B13-377C-88DA-D3535448F0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6110" r="48901" b="54209"/>
            <a:stretch/>
          </p:blipFill>
          <p:spPr>
            <a:xfrm>
              <a:off x="2379969" y="1788056"/>
              <a:ext cx="896631" cy="707494"/>
            </a:xfrm>
            <a:prstGeom prst="rect">
              <a:avLst/>
            </a:prstGeom>
          </p:spPr>
        </p:pic>
      </p:grpSp>
      <p:sp>
        <p:nvSpPr>
          <p:cNvPr id="66" name="Rectangle: Rounded Corners 65">
            <a:extLst>
              <a:ext uri="{FF2B5EF4-FFF2-40B4-BE49-F238E27FC236}">
                <a16:creationId xmlns:a16="http://schemas.microsoft.com/office/drawing/2014/main" id="{01EB5864-E3EF-8C7D-B67C-7328CDB74763}"/>
              </a:ext>
            </a:extLst>
          </p:cNvPr>
          <p:cNvSpPr/>
          <p:nvPr/>
        </p:nvSpPr>
        <p:spPr>
          <a:xfrm>
            <a:off x="4812073" y="215820"/>
            <a:ext cx="3351451" cy="119008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005C4A"/>
                </a:solidFill>
                <a:latin typeface="Candara" panose="020E0502030303020204" pitchFamily="34" charset="0"/>
              </a:rPr>
              <a:t>Dalam</a:t>
            </a:r>
            <a:r>
              <a:rPr lang="en-US" sz="1600" dirty="0">
                <a:solidFill>
                  <a:srgbClr val="005C4A"/>
                </a:solidFill>
                <a:latin typeface="Candara" panose="020E0502030303020204" pitchFamily="34" charset="0"/>
              </a:rPr>
              <a:t> Islam, orang yang </a:t>
            </a:r>
            <a:r>
              <a:rPr lang="en-US" sz="1600" dirty="0" err="1">
                <a:solidFill>
                  <a:srgbClr val="005C4A"/>
                </a:solidFill>
                <a:latin typeface="Candara" panose="020E0502030303020204" pitchFamily="34" charset="0"/>
              </a:rPr>
              <a:t>menyebabkan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hilangnya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nyawa</a:t>
            </a:r>
            <a:r>
              <a:rPr lang="en-US" sz="1600" dirty="0">
                <a:solidFill>
                  <a:srgbClr val="005C4A"/>
                </a:solidFill>
                <a:latin typeface="Candara" panose="020E0502030303020204" pitchFamily="34" charset="0"/>
              </a:rPr>
              <a:t> orang lain </a:t>
            </a:r>
            <a:r>
              <a:rPr lang="en-US" sz="1600" dirty="0" err="1">
                <a:solidFill>
                  <a:srgbClr val="005C4A"/>
                </a:solidFill>
                <a:latin typeface="Candara" panose="020E0502030303020204" pitchFamily="34" charset="0"/>
              </a:rPr>
              <a:t>dikenai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hukuman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setimpal</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berupa</a:t>
            </a:r>
            <a:r>
              <a:rPr lang="en-US" sz="1600" dirty="0">
                <a:solidFill>
                  <a:srgbClr val="005C4A"/>
                </a:solidFill>
                <a:latin typeface="Candara" panose="020E0502030303020204" pitchFamily="34" charset="0"/>
              </a:rPr>
              <a:t> </a:t>
            </a:r>
            <a:r>
              <a:rPr lang="en-US" sz="1600" i="1" dirty="0" err="1">
                <a:solidFill>
                  <a:srgbClr val="005C4A"/>
                </a:solidFill>
                <a:latin typeface="Candara" panose="020E0502030303020204" pitchFamily="34" charset="0"/>
              </a:rPr>
              <a:t>qisas</a:t>
            </a:r>
            <a:r>
              <a:rPr lang="en-US" sz="1600" i="1" dirty="0">
                <a:solidFill>
                  <a:srgbClr val="005C4A"/>
                </a:solidFill>
                <a:latin typeface="Candara" panose="020E0502030303020204" pitchFamily="34" charset="0"/>
              </a:rPr>
              <a:t>.</a:t>
            </a:r>
            <a:endParaRPr lang="en-US" sz="1600" dirty="0">
              <a:solidFill>
                <a:srgbClr val="005C4A"/>
              </a:solidFill>
              <a:latin typeface="Candara" panose="020E0502030303020204" pitchFamily="34" charset="0"/>
            </a:endParaRPr>
          </a:p>
        </p:txBody>
      </p:sp>
      <p:grpSp>
        <p:nvGrpSpPr>
          <p:cNvPr id="4" name="Group 3">
            <a:extLst>
              <a:ext uri="{FF2B5EF4-FFF2-40B4-BE49-F238E27FC236}">
                <a16:creationId xmlns:a16="http://schemas.microsoft.com/office/drawing/2014/main" id="{FA154D99-EB66-E8D6-C145-F63A9A6F76F7}"/>
              </a:ext>
            </a:extLst>
          </p:cNvPr>
          <p:cNvGrpSpPr/>
          <p:nvPr/>
        </p:nvGrpSpPr>
        <p:grpSpPr>
          <a:xfrm>
            <a:off x="5126383" y="1822356"/>
            <a:ext cx="896631" cy="707494"/>
            <a:chOff x="5126383" y="1822356"/>
            <a:chExt cx="896631" cy="707494"/>
          </a:xfrm>
        </p:grpSpPr>
        <p:sp>
          <p:nvSpPr>
            <p:cNvPr id="28" name="Oval 27">
              <a:extLst>
                <a:ext uri="{FF2B5EF4-FFF2-40B4-BE49-F238E27FC236}">
                  <a16:creationId xmlns:a16="http://schemas.microsoft.com/office/drawing/2014/main" id="{9F1F2841-BB4C-1BC6-4917-570440C9867B}"/>
                </a:ext>
              </a:extLst>
            </p:cNvPr>
            <p:cNvSpPr/>
            <p:nvPr/>
          </p:nvSpPr>
          <p:spPr>
            <a:xfrm>
              <a:off x="5168954" y="1836988"/>
              <a:ext cx="653738" cy="633803"/>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30" name="Picture 29">
              <a:extLst>
                <a:ext uri="{FF2B5EF4-FFF2-40B4-BE49-F238E27FC236}">
                  <a16:creationId xmlns:a16="http://schemas.microsoft.com/office/drawing/2014/main" id="{8A1E0350-8DB9-4D4B-8869-83EC9B08DEC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6110" r="48901" b="54209"/>
            <a:stretch/>
          </p:blipFill>
          <p:spPr>
            <a:xfrm>
              <a:off x="5126383" y="1822356"/>
              <a:ext cx="896631" cy="707494"/>
            </a:xfrm>
            <a:prstGeom prst="rect">
              <a:avLst/>
            </a:prstGeom>
          </p:spPr>
        </p:pic>
      </p:grpSp>
      <p:grpSp>
        <p:nvGrpSpPr>
          <p:cNvPr id="55" name="Group 54">
            <a:extLst>
              <a:ext uri="{FF2B5EF4-FFF2-40B4-BE49-F238E27FC236}">
                <a16:creationId xmlns:a16="http://schemas.microsoft.com/office/drawing/2014/main" id="{BE8557F6-8873-27C0-B0F5-E1931382AFEB}"/>
              </a:ext>
            </a:extLst>
          </p:cNvPr>
          <p:cNvGrpSpPr/>
          <p:nvPr/>
        </p:nvGrpSpPr>
        <p:grpSpPr>
          <a:xfrm>
            <a:off x="8077200" y="1835581"/>
            <a:ext cx="653738" cy="659969"/>
            <a:chOff x="10566713" y="5052397"/>
            <a:chExt cx="830454" cy="834732"/>
          </a:xfrm>
        </p:grpSpPr>
        <p:sp>
          <p:nvSpPr>
            <p:cNvPr id="57" name="Oval 56">
              <a:extLst>
                <a:ext uri="{FF2B5EF4-FFF2-40B4-BE49-F238E27FC236}">
                  <a16:creationId xmlns:a16="http://schemas.microsoft.com/office/drawing/2014/main" id="{BB0B5B5B-71CA-C57A-93AA-9AC88E105EE8}"/>
                </a:ext>
              </a:extLst>
            </p:cNvPr>
            <p:cNvSpPr/>
            <p:nvPr/>
          </p:nvSpPr>
          <p:spPr>
            <a:xfrm>
              <a:off x="10566713" y="5056675"/>
              <a:ext cx="830454" cy="830454"/>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58" name="Picture 57">
              <a:extLst>
                <a:ext uri="{FF2B5EF4-FFF2-40B4-BE49-F238E27FC236}">
                  <a16:creationId xmlns:a16="http://schemas.microsoft.com/office/drawing/2014/main" id="{EC6FD6EF-47F1-B473-F67F-E90EAB0D04E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1452" r="14588" b="52737"/>
            <a:stretch/>
          </p:blipFill>
          <p:spPr>
            <a:xfrm>
              <a:off x="10635720" y="5052397"/>
              <a:ext cx="713023" cy="793513"/>
            </a:xfrm>
            <a:prstGeom prst="rect">
              <a:avLst/>
            </a:prstGeom>
          </p:spPr>
        </p:pic>
      </p:grpSp>
    </p:spTree>
    <p:extLst>
      <p:ext uri="{BB962C8B-B14F-4D97-AF65-F5344CB8AC3E}">
        <p14:creationId xmlns:p14="http://schemas.microsoft.com/office/powerpoint/2010/main" val="3101996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anim calcmode="lin" valueType="num">
                                      <p:cBhvr>
                                        <p:cTn id="14" dur="1500" fill="hold"/>
                                        <p:tgtEl>
                                          <p:spTgt spid="3"/>
                                        </p:tgtEl>
                                        <p:attrNameLst>
                                          <p:attrName>ppt_x</p:attrName>
                                        </p:attrNameLst>
                                      </p:cBhvr>
                                      <p:tavLst>
                                        <p:tav tm="0">
                                          <p:val>
                                            <p:strVal val="#ppt_x"/>
                                          </p:val>
                                        </p:tav>
                                        <p:tav tm="100000">
                                          <p:val>
                                            <p:strVal val="#ppt_x"/>
                                          </p:val>
                                        </p:tav>
                                      </p:tavLst>
                                    </p:anim>
                                    <p:anim calcmode="lin" valueType="num">
                                      <p:cBhvr>
                                        <p:cTn id="15" dur="1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750"/>
                            </p:stCondLst>
                            <p:childTnLst>
                              <p:par>
                                <p:cTn id="17" presetID="4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500"/>
                                        <p:tgtEl>
                                          <p:spTgt spid="5"/>
                                        </p:tgtEl>
                                      </p:cBhvr>
                                    </p:animEffect>
                                    <p:anim calcmode="lin" valueType="num">
                                      <p:cBhvr>
                                        <p:cTn id="20" dur="1500" fill="hold"/>
                                        <p:tgtEl>
                                          <p:spTgt spid="5"/>
                                        </p:tgtEl>
                                        <p:attrNameLst>
                                          <p:attrName>ppt_x</p:attrName>
                                        </p:attrNameLst>
                                      </p:cBhvr>
                                      <p:tavLst>
                                        <p:tav tm="0">
                                          <p:val>
                                            <p:strVal val="#ppt_x"/>
                                          </p:val>
                                        </p:tav>
                                        <p:tav tm="100000">
                                          <p:val>
                                            <p:strVal val="#ppt_x"/>
                                          </p:val>
                                        </p:tav>
                                      </p:tavLst>
                                    </p:anim>
                                    <p:anim calcmode="lin" valueType="num">
                                      <p:cBhvr>
                                        <p:cTn id="21" dur="1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425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500"/>
                                        <p:tgtEl>
                                          <p:spTgt spid="7"/>
                                        </p:tgtEl>
                                      </p:cBhvr>
                                    </p:animEffect>
                                    <p:anim calcmode="lin" valueType="num">
                                      <p:cBhvr>
                                        <p:cTn id="26" dur="1500" fill="hold"/>
                                        <p:tgtEl>
                                          <p:spTgt spid="7"/>
                                        </p:tgtEl>
                                        <p:attrNameLst>
                                          <p:attrName>ppt_x</p:attrName>
                                        </p:attrNameLst>
                                      </p:cBhvr>
                                      <p:tavLst>
                                        <p:tav tm="0">
                                          <p:val>
                                            <p:strVal val="#ppt_x"/>
                                          </p:val>
                                        </p:tav>
                                        <p:tav tm="100000">
                                          <p:val>
                                            <p:strVal val="#ppt_x"/>
                                          </p:val>
                                        </p:tav>
                                      </p:tavLst>
                                    </p:anim>
                                    <p:anim calcmode="lin" valueType="num">
                                      <p:cBhvr>
                                        <p:cTn id="27" dur="1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750"/>
                            </p:stCondLst>
                            <p:childTnLst>
                              <p:par>
                                <p:cTn id="29" presetID="53" presetClass="entr" presetSubtype="16" fill="hold" nodeType="afterEffect">
                                  <p:stCondLst>
                                    <p:cond delay="2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6500"/>
                            </p:stCondLst>
                            <p:childTnLst>
                              <p:par>
                                <p:cTn id="35" presetID="53" presetClass="entr" presetSubtype="16" fill="hold" nodeType="afterEffect">
                                  <p:stCondLst>
                                    <p:cond delay="25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7250"/>
                            </p:stCondLst>
                            <p:childTnLst>
                              <p:par>
                                <p:cTn id="41" presetID="53" presetClass="entr" presetSubtype="16" fill="hold" nodeType="afterEffect">
                                  <p:stCondLst>
                                    <p:cond delay="25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8000"/>
                            </p:stCondLst>
                            <p:childTnLst>
                              <p:par>
                                <p:cTn id="47" presetID="10" presetClass="entr" presetSubtype="0" fill="hold" nodeType="afterEffect">
                                  <p:stCondLst>
                                    <p:cond delay="25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par>
                          <p:cTn id="50" fill="hold">
                            <p:stCondLst>
                              <p:cond delay="8750"/>
                            </p:stCondLst>
                            <p:childTnLst>
                              <p:par>
                                <p:cTn id="51" presetID="16" presetClass="entr" presetSubtype="37"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barn(outVertical)">
                                      <p:cBhvr>
                                        <p:cTn id="5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6000" b="-6000"/>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grpSp>
        <p:nvGrpSpPr>
          <p:cNvPr id="2" name="Group 1">
            <a:extLst>
              <a:ext uri="{FF2B5EF4-FFF2-40B4-BE49-F238E27FC236}">
                <a16:creationId xmlns:a16="http://schemas.microsoft.com/office/drawing/2014/main" id="{434680FE-8566-B1F5-5646-EBB76C1572DA}"/>
              </a:ext>
            </a:extLst>
          </p:cNvPr>
          <p:cNvGrpSpPr/>
          <p:nvPr/>
        </p:nvGrpSpPr>
        <p:grpSpPr>
          <a:xfrm>
            <a:off x="1774866" y="812468"/>
            <a:ext cx="5768934" cy="3171956"/>
            <a:chOff x="1774866" y="812468"/>
            <a:chExt cx="5768934" cy="3171956"/>
          </a:xfrm>
        </p:grpSpPr>
        <p:grpSp>
          <p:nvGrpSpPr>
            <p:cNvPr id="21" name="Group 20">
              <a:extLst>
                <a:ext uri="{FF2B5EF4-FFF2-40B4-BE49-F238E27FC236}">
                  <a16:creationId xmlns:a16="http://schemas.microsoft.com/office/drawing/2014/main" id="{F01F6A16-93FA-5BF2-756F-02506EA3D3D1}"/>
                </a:ext>
              </a:extLst>
            </p:cNvPr>
            <p:cNvGrpSpPr/>
            <p:nvPr/>
          </p:nvGrpSpPr>
          <p:grpSpPr>
            <a:xfrm>
              <a:off x="1774866" y="812468"/>
              <a:ext cx="5768934" cy="3171956"/>
              <a:chOff x="2366488" y="1083291"/>
              <a:chExt cx="7691912" cy="4229274"/>
            </a:xfrm>
          </p:grpSpPr>
          <p:grpSp>
            <p:nvGrpSpPr>
              <p:cNvPr id="22" name="Group 21">
                <a:extLst>
                  <a:ext uri="{FF2B5EF4-FFF2-40B4-BE49-F238E27FC236}">
                    <a16:creationId xmlns:a16="http://schemas.microsoft.com/office/drawing/2014/main" id="{A8EBA58F-0DE0-969F-9055-FCB84CD71A15}"/>
                  </a:ext>
                </a:extLst>
              </p:cNvPr>
              <p:cNvGrpSpPr/>
              <p:nvPr/>
            </p:nvGrpSpPr>
            <p:grpSpPr>
              <a:xfrm>
                <a:off x="4455886" y="1248230"/>
                <a:ext cx="3294742" cy="1354217"/>
                <a:chOff x="3272968" y="799260"/>
                <a:chExt cx="3294742" cy="1354217"/>
              </a:xfrm>
            </p:grpSpPr>
            <p:cxnSp>
              <p:nvCxnSpPr>
                <p:cNvPr id="27" name="Straight Connector 26">
                  <a:extLst>
                    <a:ext uri="{FF2B5EF4-FFF2-40B4-BE49-F238E27FC236}">
                      <a16:creationId xmlns:a16="http://schemas.microsoft.com/office/drawing/2014/main" id="{3B7ACF33-BE8E-2F7F-E58D-7F2282A86BB4}"/>
                    </a:ext>
                  </a:extLst>
                </p:cNvPr>
                <p:cNvCxnSpPr/>
                <p:nvPr/>
              </p:nvCxnSpPr>
              <p:spPr>
                <a:xfrm>
                  <a:off x="3272968" y="2061025"/>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720AC3D-B2C0-22F8-D1FF-4AA71633E749}"/>
                    </a:ext>
                  </a:extLst>
                </p:cNvPr>
                <p:cNvSpPr txBox="1"/>
                <p:nvPr/>
              </p:nvSpPr>
              <p:spPr>
                <a:xfrm>
                  <a:off x="3287481" y="799260"/>
                  <a:ext cx="3280229" cy="1354217"/>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10</a:t>
                  </a:r>
                </a:p>
              </p:txBody>
            </p:sp>
          </p:grpSp>
          <p:grpSp>
            <p:nvGrpSpPr>
              <p:cNvPr id="23" name="Group 22">
                <a:extLst>
                  <a:ext uri="{FF2B5EF4-FFF2-40B4-BE49-F238E27FC236}">
                    <a16:creationId xmlns:a16="http://schemas.microsoft.com/office/drawing/2014/main" id="{8373C83F-927B-AD11-BBB2-C84513C5C6B6}"/>
                  </a:ext>
                </a:extLst>
              </p:cNvPr>
              <p:cNvGrpSpPr/>
              <p:nvPr/>
            </p:nvGrpSpPr>
            <p:grpSpPr>
              <a:xfrm>
                <a:off x="2366488" y="1083291"/>
                <a:ext cx="7691912" cy="4229274"/>
                <a:chOff x="2366488" y="1083291"/>
                <a:chExt cx="7691912" cy="4229274"/>
              </a:xfrm>
            </p:grpSpPr>
            <p:sp>
              <p:nvSpPr>
                <p:cNvPr id="24" name="Flowchart: Process 23">
                  <a:extLst>
                    <a:ext uri="{FF2B5EF4-FFF2-40B4-BE49-F238E27FC236}">
                      <a16:creationId xmlns:a16="http://schemas.microsoft.com/office/drawing/2014/main" id="{5FE6D612-16D5-F6DF-552A-B7F94417F6C9}"/>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25" name="Half Frame 24">
                  <a:extLst>
                    <a:ext uri="{FF2B5EF4-FFF2-40B4-BE49-F238E27FC236}">
                      <a16:creationId xmlns:a16="http://schemas.microsoft.com/office/drawing/2014/main" id="{F6DA4BCD-8B49-9226-7EF2-5F6197293E56}"/>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26" name="Half Frame 25">
                  <a:extLst>
                    <a:ext uri="{FF2B5EF4-FFF2-40B4-BE49-F238E27FC236}">
                      <a16:creationId xmlns:a16="http://schemas.microsoft.com/office/drawing/2014/main" id="{80B3BBAA-7D61-BC0E-0ADA-C37BFCCD0D36}"/>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sp>
          <p:nvSpPr>
            <p:cNvPr id="47" name="TextBox 46">
              <a:extLst>
                <a:ext uri="{FF2B5EF4-FFF2-40B4-BE49-F238E27FC236}">
                  <a16:creationId xmlns:a16="http://schemas.microsoft.com/office/drawing/2014/main" id="{E6BA0A67-1633-E656-0ED7-CC7660BDC84C}"/>
                </a:ext>
              </a:extLst>
            </p:cNvPr>
            <p:cNvSpPr txBox="1"/>
            <p:nvPr/>
          </p:nvSpPr>
          <p:spPr>
            <a:xfrm>
              <a:off x="2182012" y="2117627"/>
              <a:ext cx="4779975" cy="1477328"/>
            </a:xfrm>
            <a:prstGeom prst="rect">
              <a:avLst/>
            </a:prstGeom>
            <a:noFill/>
            <a:ln w="76200">
              <a:noFill/>
            </a:ln>
          </p:spPr>
          <p:txBody>
            <a:bodyPr wrap="square" rtlCol="0">
              <a:spAutoFit/>
            </a:bodyPr>
            <a:lstStyle/>
            <a:p>
              <a:pPr algn="ctr"/>
              <a:r>
                <a:rPr lang="en-ID" sz="3000" b="1" dirty="0" err="1">
                  <a:solidFill>
                    <a:srgbClr val="FB3803"/>
                  </a:solidFill>
                  <a:latin typeface="Candara" panose="020E0502030303020204" pitchFamily="34" charset="0"/>
                </a:rPr>
                <a:t>Menjaga</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Keseimbangan</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Kehidupan</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dengan</a:t>
              </a:r>
              <a:endParaRPr lang="en-ID" sz="3000" b="1" dirty="0">
                <a:solidFill>
                  <a:srgbClr val="FB3803"/>
                </a:solidFill>
                <a:latin typeface="Candara" panose="020E0502030303020204" pitchFamily="34" charset="0"/>
              </a:endParaRPr>
            </a:p>
            <a:p>
              <a:pPr algn="ctr"/>
              <a:r>
                <a:rPr lang="en-ID" sz="3000" b="1" i="1" dirty="0">
                  <a:solidFill>
                    <a:srgbClr val="FB3803"/>
                  </a:solidFill>
                  <a:latin typeface="Candara" panose="020E0502030303020204" pitchFamily="34" charset="0"/>
                </a:rPr>
                <a:t>Al-</a:t>
              </a:r>
              <a:r>
                <a:rPr lang="en-ID" sz="3000" b="1" i="1" dirty="0" err="1">
                  <a:solidFill>
                    <a:srgbClr val="FB3803"/>
                  </a:solidFill>
                  <a:latin typeface="Candara" panose="020E0502030303020204" pitchFamily="34" charset="0"/>
                </a:rPr>
                <a:t>Kulliyat</a:t>
              </a:r>
              <a:r>
                <a:rPr lang="en-ID" sz="3000" b="1" i="1" dirty="0">
                  <a:solidFill>
                    <a:srgbClr val="FB3803"/>
                  </a:solidFill>
                  <a:latin typeface="Candara" panose="020E0502030303020204" pitchFamily="34" charset="0"/>
                </a:rPr>
                <a:t> Al-</a:t>
              </a:r>
              <a:r>
                <a:rPr lang="en-ID" sz="3000" b="1" i="1" dirty="0" err="1">
                  <a:solidFill>
                    <a:srgbClr val="FB3803"/>
                  </a:solidFill>
                  <a:latin typeface="Candara" panose="020E0502030303020204" pitchFamily="34" charset="0"/>
                </a:rPr>
                <a:t>Khamsah</a:t>
              </a:r>
              <a:endParaRPr lang="en-ID" sz="3000" b="1" dirty="0">
                <a:solidFill>
                  <a:srgbClr val="FB3803"/>
                </a:solidFill>
                <a:latin typeface="Candara" panose="020E0502030303020204" pitchFamily="34" charset="0"/>
              </a:endParaRPr>
            </a:p>
          </p:txBody>
        </p:sp>
      </p:grpSp>
      <p:sp>
        <p:nvSpPr>
          <p:cNvPr id="14" name="TextBox 13">
            <a:extLst>
              <a:ext uri="{FF2B5EF4-FFF2-40B4-BE49-F238E27FC236}">
                <a16:creationId xmlns:a16="http://schemas.microsoft.com/office/drawing/2014/main" id="{89E7D880-B9BD-EB1E-D38D-DEE7995BF1DF}"/>
              </a:ext>
            </a:extLst>
          </p:cNvPr>
          <p:cNvSpPr txBox="1"/>
          <p:nvPr/>
        </p:nvSpPr>
        <p:spPr>
          <a:xfrm>
            <a:off x="7605485" y="0"/>
            <a:ext cx="1538515" cy="246221"/>
          </a:xfrm>
          <a:prstGeom prst="rect">
            <a:avLst/>
          </a:prstGeom>
          <a:noFill/>
        </p:spPr>
        <p:txBody>
          <a:bodyPr wrap="square" rtlCol="0">
            <a:spAutoFit/>
          </a:bodyPr>
          <a:lstStyle/>
          <a:p>
            <a:pPr algn="ctr"/>
            <a:r>
              <a:rPr lang="en-US" sz="1000" dirty="0" err="1">
                <a:solidFill>
                  <a:srgbClr val="60943C"/>
                </a:solidFill>
              </a:rPr>
              <a:t>sumber</a:t>
            </a:r>
            <a:r>
              <a:rPr lang="en-US" sz="1000">
                <a:solidFill>
                  <a:srgbClr val="60943C"/>
                </a:solidFill>
              </a:rPr>
              <a:t>: pixabay.com</a:t>
            </a:r>
            <a:endParaRPr lang="en-ID" sz="1000" dirty="0">
              <a:solidFill>
                <a:srgbClr val="60943C"/>
              </a:solidFill>
            </a:endParaRPr>
          </a:p>
        </p:txBody>
      </p:sp>
    </p:spTree>
    <p:extLst>
      <p:ext uri="{BB962C8B-B14F-4D97-AF65-F5344CB8AC3E}">
        <p14:creationId xmlns:p14="http://schemas.microsoft.com/office/powerpoint/2010/main" val="3296985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550550-31F0-8BF1-18E6-0DEC0063FE51}"/>
              </a:ext>
            </a:extLst>
          </p:cNvPr>
          <p:cNvGrpSpPr/>
          <p:nvPr/>
        </p:nvGrpSpPr>
        <p:grpSpPr>
          <a:xfrm>
            <a:off x="146478" y="243090"/>
            <a:ext cx="3275064" cy="1135549"/>
            <a:chOff x="146478" y="243090"/>
            <a:chExt cx="3275064" cy="1135549"/>
          </a:xfrm>
        </p:grpSpPr>
        <p:pic>
          <p:nvPicPr>
            <p:cNvPr id="10" name="Picture 9">
              <a:extLst>
                <a:ext uri="{FF2B5EF4-FFF2-40B4-BE49-F238E27FC236}">
                  <a16:creationId xmlns:a16="http://schemas.microsoft.com/office/drawing/2014/main" id="{2262B5D3-7EE2-DE2F-485A-1D7CE548B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11" name="Rectangle 10">
              <a:hlinkClick r:id="rId4" action="ppaction://hlinksldjump"/>
              <a:extLst>
                <a:ext uri="{FF2B5EF4-FFF2-40B4-BE49-F238E27FC236}">
                  <a16:creationId xmlns:a16="http://schemas.microsoft.com/office/drawing/2014/main" id="{BF856D8A-9811-9492-3E12-69B895E9B6C5}"/>
                </a:ext>
              </a:extLst>
            </p:cNvPr>
            <p:cNvSpPr/>
            <p:nvPr/>
          </p:nvSpPr>
          <p:spPr>
            <a:xfrm>
              <a:off x="146478" y="421942"/>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Implementasi</a:t>
              </a:r>
              <a:r>
                <a:rPr lang="en-US" b="1" dirty="0">
                  <a:solidFill>
                    <a:srgbClr val="005C4A"/>
                  </a:solidFill>
                  <a:latin typeface="Candara" panose="020E0502030303020204" pitchFamily="34" charset="0"/>
                </a:rPr>
                <a:t> dan Cara </a:t>
              </a: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Akal</a:t>
              </a:r>
              <a:endParaRPr lang="en-ID" dirty="0">
                <a:solidFill>
                  <a:srgbClr val="005C4A"/>
                </a:solidFill>
                <a:latin typeface="Candara" panose="020E0502030303020204" pitchFamily="34" charset="0"/>
              </a:endParaRPr>
            </a:p>
          </p:txBody>
        </p:sp>
      </p:grpSp>
      <p:grpSp>
        <p:nvGrpSpPr>
          <p:cNvPr id="8" name="Group 7">
            <a:extLst>
              <a:ext uri="{FF2B5EF4-FFF2-40B4-BE49-F238E27FC236}">
                <a16:creationId xmlns:a16="http://schemas.microsoft.com/office/drawing/2014/main" id="{93D17E91-B1CE-86D0-1850-33FAF65E8779}"/>
              </a:ext>
            </a:extLst>
          </p:cNvPr>
          <p:cNvGrpSpPr/>
          <p:nvPr/>
        </p:nvGrpSpPr>
        <p:grpSpPr>
          <a:xfrm>
            <a:off x="6248403" y="1758682"/>
            <a:ext cx="2472074" cy="2662214"/>
            <a:chOff x="6248403" y="1758682"/>
            <a:chExt cx="2472074" cy="2662214"/>
          </a:xfrm>
        </p:grpSpPr>
        <p:sp>
          <p:nvSpPr>
            <p:cNvPr id="35" name="Rectangle: Top Corners Rounded 34">
              <a:extLst>
                <a:ext uri="{FF2B5EF4-FFF2-40B4-BE49-F238E27FC236}">
                  <a16:creationId xmlns:a16="http://schemas.microsoft.com/office/drawing/2014/main" id="{8ED18137-10B3-72B6-17D9-036A4A29F615}"/>
                </a:ext>
              </a:extLst>
            </p:cNvPr>
            <p:cNvSpPr/>
            <p:nvPr/>
          </p:nvSpPr>
          <p:spPr>
            <a:xfrm>
              <a:off x="6248403" y="1758682"/>
              <a:ext cx="2472074" cy="1876531"/>
            </a:xfrm>
            <a:prstGeom prst="round2SameRect">
              <a:avLst>
                <a:gd name="adj1" fmla="val 8000"/>
                <a:gd name="adj2" fmla="val 0"/>
              </a:avLst>
            </a:prstGeom>
            <a:blipFill>
              <a:blip r:embed="rId5"/>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Freeform: Shape 35">
              <a:extLst>
                <a:ext uri="{FF2B5EF4-FFF2-40B4-BE49-F238E27FC236}">
                  <a16:creationId xmlns:a16="http://schemas.microsoft.com/office/drawing/2014/main" id="{B0E19C95-7EA7-BE09-2FD3-93A656869903}"/>
                </a:ext>
              </a:extLst>
            </p:cNvPr>
            <p:cNvSpPr/>
            <p:nvPr/>
          </p:nvSpPr>
          <p:spPr>
            <a:xfrm>
              <a:off x="6248404" y="3604918"/>
              <a:ext cx="2467727" cy="815978"/>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347A8B"/>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dirty="0">
                <a:solidFill>
                  <a:srgbClr val="005C4A"/>
                </a:solidFill>
              </a:endParaRPr>
            </a:p>
          </p:txBody>
        </p:sp>
        <p:sp>
          <p:nvSpPr>
            <p:cNvPr id="38" name="TextBox 37">
              <a:extLst>
                <a:ext uri="{FF2B5EF4-FFF2-40B4-BE49-F238E27FC236}">
                  <a16:creationId xmlns:a16="http://schemas.microsoft.com/office/drawing/2014/main" id="{20530AD4-EF45-DE8F-32C5-015AEB7C7DD0}"/>
                </a:ext>
              </a:extLst>
            </p:cNvPr>
            <p:cNvSpPr txBox="1"/>
            <p:nvPr/>
          </p:nvSpPr>
          <p:spPr>
            <a:xfrm>
              <a:off x="6283795" y="3677529"/>
              <a:ext cx="2403009" cy="579295"/>
            </a:xfrm>
            <a:prstGeom prst="rect">
              <a:avLst/>
            </a:prstGeom>
            <a:noFill/>
          </p:spPr>
          <p:txBody>
            <a:bodyPr wrap="square" rtlCol="0">
              <a:spAutoFit/>
            </a:bodyPr>
            <a:lstStyle/>
            <a:p>
              <a:pPr algn="ctr"/>
              <a:r>
                <a:rPr lang="en-US" sz="1600" dirty="0" err="1">
                  <a:solidFill>
                    <a:schemeClr val="bg1"/>
                  </a:solidFill>
                  <a:latin typeface="Candara" panose="020E0502030303020204" pitchFamily="34" charset="0"/>
                </a:rPr>
                <a:t>Minuman</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keras</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dapat</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mengganggu</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fungsi</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akal</a:t>
              </a:r>
              <a:r>
                <a:rPr lang="en-US" sz="1600" dirty="0">
                  <a:solidFill>
                    <a:schemeClr val="bg1"/>
                  </a:solidFill>
                  <a:latin typeface="Candara" panose="020E0502030303020204" pitchFamily="34" charset="0"/>
                </a:rPr>
                <a:t>.</a:t>
              </a:r>
              <a:endParaRPr lang="en-ID" sz="1600" dirty="0">
                <a:solidFill>
                  <a:schemeClr val="bg1"/>
                </a:solidFill>
                <a:latin typeface="Candara" panose="020E0502030303020204" pitchFamily="34" charset="0"/>
              </a:endParaRPr>
            </a:p>
          </p:txBody>
        </p:sp>
        <p:sp>
          <p:nvSpPr>
            <p:cNvPr id="40" name="Rectangle 39">
              <a:extLst>
                <a:ext uri="{FF2B5EF4-FFF2-40B4-BE49-F238E27FC236}">
                  <a16:creationId xmlns:a16="http://schemas.microsoft.com/office/drawing/2014/main" id="{EB67BC1C-4DA3-FA11-1CDF-457ABACA4ED2}"/>
                </a:ext>
              </a:extLst>
            </p:cNvPr>
            <p:cNvSpPr/>
            <p:nvPr/>
          </p:nvSpPr>
          <p:spPr>
            <a:xfrm>
              <a:off x="7239000" y="3349758"/>
              <a:ext cx="1443596" cy="186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pexels.com</a:t>
              </a:r>
              <a:endParaRPr lang="en-ID" sz="1100" dirty="0">
                <a:solidFill>
                  <a:schemeClr val="bg1"/>
                </a:solidFill>
                <a:latin typeface="Candara" panose="020E0502030303020204" pitchFamily="34" charset="0"/>
              </a:endParaRPr>
            </a:p>
          </p:txBody>
        </p:sp>
      </p:grpSp>
      <p:grpSp>
        <p:nvGrpSpPr>
          <p:cNvPr id="5" name="Group 4">
            <a:extLst>
              <a:ext uri="{FF2B5EF4-FFF2-40B4-BE49-F238E27FC236}">
                <a16:creationId xmlns:a16="http://schemas.microsoft.com/office/drawing/2014/main" id="{A13FC4B0-52E0-57B8-548F-E1D3A035DE32}"/>
              </a:ext>
            </a:extLst>
          </p:cNvPr>
          <p:cNvGrpSpPr/>
          <p:nvPr/>
        </p:nvGrpSpPr>
        <p:grpSpPr>
          <a:xfrm>
            <a:off x="3272241" y="1758682"/>
            <a:ext cx="2473439" cy="2660439"/>
            <a:chOff x="3275235" y="1754560"/>
            <a:chExt cx="2473439" cy="2660439"/>
          </a:xfrm>
        </p:grpSpPr>
        <p:sp>
          <p:nvSpPr>
            <p:cNvPr id="42" name="Rectangle: Top Corners Rounded 41">
              <a:extLst>
                <a:ext uri="{FF2B5EF4-FFF2-40B4-BE49-F238E27FC236}">
                  <a16:creationId xmlns:a16="http://schemas.microsoft.com/office/drawing/2014/main" id="{6F442AD7-6225-EF5A-5BDD-C6B61DACA6D0}"/>
                </a:ext>
              </a:extLst>
            </p:cNvPr>
            <p:cNvSpPr/>
            <p:nvPr/>
          </p:nvSpPr>
          <p:spPr>
            <a:xfrm>
              <a:off x="3276600" y="1754560"/>
              <a:ext cx="2472074" cy="1876530"/>
            </a:xfrm>
            <a:prstGeom prst="round2SameRect">
              <a:avLst>
                <a:gd name="adj1" fmla="val 8000"/>
                <a:gd name="adj2" fmla="val 0"/>
              </a:avLst>
            </a:prstGeom>
            <a:blipFill>
              <a:blip r:embed="rId6"/>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Freeform: Shape 42">
              <a:extLst>
                <a:ext uri="{FF2B5EF4-FFF2-40B4-BE49-F238E27FC236}">
                  <a16:creationId xmlns:a16="http://schemas.microsoft.com/office/drawing/2014/main" id="{542ED977-AFB1-6FFF-5AD9-FE7C44E92104}"/>
                </a:ext>
              </a:extLst>
            </p:cNvPr>
            <p:cNvSpPr/>
            <p:nvPr/>
          </p:nvSpPr>
          <p:spPr>
            <a:xfrm>
              <a:off x="3275235" y="3599022"/>
              <a:ext cx="2472073" cy="815977"/>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45" name="TextBox 44">
              <a:extLst>
                <a:ext uri="{FF2B5EF4-FFF2-40B4-BE49-F238E27FC236}">
                  <a16:creationId xmlns:a16="http://schemas.microsoft.com/office/drawing/2014/main" id="{8A9D10E8-D01D-8053-78FD-A52E47A5AB94}"/>
                </a:ext>
              </a:extLst>
            </p:cNvPr>
            <p:cNvSpPr txBox="1"/>
            <p:nvPr/>
          </p:nvSpPr>
          <p:spPr>
            <a:xfrm>
              <a:off x="3383745" y="3569553"/>
              <a:ext cx="2255055" cy="830997"/>
            </a:xfrm>
            <a:prstGeom prst="rect">
              <a:avLst/>
            </a:prstGeom>
            <a:noFill/>
          </p:spPr>
          <p:txBody>
            <a:bodyPr wrap="square" rtlCol="0">
              <a:spAutoFit/>
            </a:bodyPr>
            <a:lstStyle/>
            <a:p>
              <a:pPr algn="ctr"/>
              <a:r>
                <a:rPr lang="en-US" sz="1600" dirty="0" err="1">
                  <a:solidFill>
                    <a:srgbClr val="005C4A"/>
                  </a:solidFill>
                  <a:latin typeface="Candara" panose="020E0502030303020204" pitchFamily="34" charset="0"/>
                </a:rPr>
                <a:t>Rajin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membaca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dapat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mengasah</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ketajaman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berpikir</a:t>
              </a:r>
              <a:r>
                <a:rPr lang="en-US" sz="1600" dirty="0">
                  <a:solidFill>
                    <a:srgbClr val="005C4A"/>
                  </a:solidFill>
                  <a:latin typeface="Candara" panose="020E0502030303020204" pitchFamily="34" charset="0"/>
                </a:rPr>
                <a:t>.</a:t>
              </a:r>
              <a:endParaRPr lang="en-ID" sz="1600" dirty="0">
                <a:solidFill>
                  <a:srgbClr val="005C4A"/>
                </a:solidFill>
                <a:latin typeface="Candara" panose="020E0502030303020204" pitchFamily="34" charset="0"/>
              </a:endParaRPr>
            </a:p>
          </p:txBody>
        </p:sp>
        <p:sp>
          <p:nvSpPr>
            <p:cNvPr id="47" name="Rectangle 46">
              <a:extLst>
                <a:ext uri="{FF2B5EF4-FFF2-40B4-BE49-F238E27FC236}">
                  <a16:creationId xmlns:a16="http://schemas.microsoft.com/office/drawing/2014/main" id="{5853F0B1-CF6A-272F-028C-0DBEF10910B7}"/>
                </a:ext>
              </a:extLst>
            </p:cNvPr>
            <p:cNvSpPr/>
            <p:nvPr/>
          </p:nvSpPr>
          <p:spPr>
            <a:xfrm>
              <a:off x="4267200" y="3320820"/>
              <a:ext cx="1465718" cy="2157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pexels.com</a:t>
              </a:r>
              <a:endParaRPr lang="en-ID" sz="11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B55EE24E-F607-1A4A-0202-0936F824C031}"/>
              </a:ext>
            </a:extLst>
          </p:cNvPr>
          <p:cNvGrpSpPr/>
          <p:nvPr/>
        </p:nvGrpSpPr>
        <p:grpSpPr>
          <a:xfrm>
            <a:off x="457196" y="1739222"/>
            <a:ext cx="2502941" cy="2661328"/>
            <a:chOff x="457200" y="1737064"/>
            <a:chExt cx="2502941" cy="2661328"/>
          </a:xfrm>
        </p:grpSpPr>
        <p:sp>
          <p:nvSpPr>
            <p:cNvPr id="49" name="Rectangle: Top Corners Rounded 48">
              <a:extLst>
                <a:ext uri="{FF2B5EF4-FFF2-40B4-BE49-F238E27FC236}">
                  <a16:creationId xmlns:a16="http://schemas.microsoft.com/office/drawing/2014/main" id="{742D552C-2883-8545-04AB-177CAEA1D460}"/>
                </a:ext>
              </a:extLst>
            </p:cNvPr>
            <p:cNvSpPr/>
            <p:nvPr/>
          </p:nvSpPr>
          <p:spPr>
            <a:xfrm>
              <a:off x="457201" y="1737064"/>
              <a:ext cx="2472074" cy="1876531"/>
            </a:xfrm>
            <a:prstGeom prst="round2SameRect">
              <a:avLst>
                <a:gd name="adj1" fmla="val 8000"/>
                <a:gd name="adj2" fmla="val 0"/>
              </a:avLst>
            </a:prstGeom>
            <a:blipFill>
              <a:blip r:embed="rId7"/>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0" name="Freeform: Shape 49">
              <a:extLst>
                <a:ext uri="{FF2B5EF4-FFF2-40B4-BE49-F238E27FC236}">
                  <a16:creationId xmlns:a16="http://schemas.microsoft.com/office/drawing/2014/main" id="{2B338133-D968-C90E-0589-22E9012E083A}"/>
                </a:ext>
              </a:extLst>
            </p:cNvPr>
            <p:cNvSpPr/>
            <p:nvPr/>
          </p:nvSpPr>
          <p:spPr>
            <a:xfrm>
              <a:off x="457200" y="3582414"/>
              <a:ext cx="2472073" cy="815978"/>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5C4A"/>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dirty="0"/>
            </a:p>
          </p:txBody>
        </p:sp>
        <p:sp>
          <p:nvSpPr>
            <p:cNvPr id="52" name="TextBox 51">
              <a:extLst>
                <a:ext uri="{FF2B5EF4-FFF2-40B4-BE49-F238E27FC236}">
                  <a16:creationId xmlns:a16="http://schemas.microsoft.com/office/drawing/2014/main" id="{D73DA18F-7790-5330-612B-66EFC9451456}"/>
                </a:ext>
              </a:extLst>
            </p:cNvPr>
            <p:cNvSpPr txBox="1"/>
            <p:nvPr/>
          </p:nvSpPr>
          <p:spPr>
            <a:xfrm>
              <a:off x="470990" y="3564075"/>
              <a:ext cx="2472074" cy="830997"/>
            </a:xfrm>
            <a:prstGeom prst="rect">
              <a:avLst/>
            </a:prstGeom>
            <a:noFill/>
          </p:spPr>
          <p:txBody>
            <a:bodyPr wrap="square" rtlCol="0">
              <a:spAutoFit/>
            </a:bodyPr>
            <a:lstStyle/>
            <a:p>
              <a:pPr algn="ctr"/>
              <a:r>
                <a:rPr lang="en-US" sz="1600" dirty="0" err="1">
                  <a:solidFill>
                    <a:srgbClr val="005C4A"/>
                  </a:solidFill>
                  <a:latin typeface="Candara" panose="020E0502030303020204" pitchFamily="34" charset="0"/>
                </a:rPr>
                <a:t>Menjaga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asupan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makanan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bergizi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dapat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menjaga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fungsi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akal</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dengan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baik</a:t>
              </a:r>
              <a:r>
                <a:rPr lang="en-US" sz="1600" dirty="0">
                  <a:solidFill>
                    <a:srgbClr val="005C4A"/>
                  </a:solidFill>
                  <a:latin typeface="Candara" panose="020E0502030303020204" pitchFamily="34" charset="0"/>
                </a:rPr>
                <a:t>.</a:t>
              </a:r>
              <a:endParaRPr lang="en-ID" sz="1600" dirty="0">
                <a:solidFill>
                  <a:srgbClr val="005C4A"/>
                </a:solidFill>
                <a:latin typeface="Candara" panose="020E0502030303020204" pitchFamily="34" charset="0"/>
              </a:endParaRPr>
            </a:p>
          </p:txBody>
        </p:sp>
        <p:sp>
          <p:nvSpPr>
            <p:cNvPr id="69" name="Rectangle 68">
              <a:extLst>
                <a:ext uri="{FF2B5EF4-FFF2-40B4-BE49-F238E27FC236}">
                  <a16:creationId xmlns:a16="http://schemas.microsoft.com/office/drawing/2014/main" id="{996ECB75-7B8E-7DD2-72C7-751C1CFA0F5F}"/>
                </a:ext>
              </a:extLst>
            </p:cNvPr>
            <p:cNvSpPr/>
            <p:nvPr/>
          </p:nvSpPr>
          <p:spPr>
            <a:xfrm>
              <a:off x="1447800" y="3293268"/>
              <a:ext cx="1512341" cy="2432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pixabay.com</a:t>
              </a:r>
              <a:endParaRPr lang="en-ID" sz="1100" dirty="0">
                <a:solidFill>
                  <a:schemeClr val="bg1"/>
                </a:solidFill>
                <a:latin typeface="Candara" panose="020E0502030303020204" pitchFamily="34" charset="0"/>
              </a:endParaRPr>
            </a:p>
          </p:txBody>
        </p:sp>
      </p:grpSp>
      <p:grpSp>
        <p:nvGrpSpPr>
          <p:cNvPr id="9" name="Group 8">
            <a:extLst>
              <a:ext uri="{FF2B5EF4-FFF2-40B4-BE49-F238E27FC236}">
                <a16:creationId xmlns:a16="http://schemas.microsoft.com/office/drawing/2014/main" id="{B83226E1-A5FB-EDE0-8D42-96495E1F4519}"/>
              </a:ext>
            </a:extLst>
          </p:cNvPr>
          <p:cNvGrpSpPr/>
          <p:nvPr/>
        </p:nvGrpSpPr>
        <p:grpSpPr>
          <a:xfrm>
            <a:off x="4572000" y="84754"/>
            <a:ext cx="3831407" cy="1308148"/>
            <a:chOff x="4575119" y="110839"/>
            <a:chExt cx="3831407" cy="1308148"/>
          </a:xfrm>
        </p:grpSpPr>
        <p:pic>
          <p:nvPicPr>
            <p:cNvPr id="67" name="Picture 66">
              <a:extLst>
                <a:ext uri="{FF2B5EF4-FFF2-40B4-BE49-F238E27FC236}">
                  <a16:creationId xmlns:a16="http://schemas.microsoft.com/office/drawing/2014/main" id="{3E11EC8E-E504-F40E-24C7-32ACF964A8C5}"/>
                </a:ext>
              </a:extLst>
            </p:cNvPr>
            <p:cNvPicPr>
              <a:picLocks noChangeAspect="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697098" y="110839"/>
              <a:ext cx="3581400" cy="1190086"/>
            </a:xfrm>
            <a:prstGeom prst="rect">
              <a:avLst/>
            </a:prstGeom>
          </p:spPr>
        </p:pic>
        <p:sp>
          <p:nvSpPr>
            <p:cNvPr id="70" name="Rectangle: Rounded Corners 69">
              <a:extLst>
                <a:ext uri="{FF2B5EF4-FFF2-40B4-BE49-F238E27FC236}">
                  <a16:creationId xmlns:a16="http://schemas.microsoft.com/office/drawing/2014/main" id="{BCE30A5D-3CBE-CD41-9DC7-8D2884BA0DC0}"/>
                </a:ext>
              </a:extLst>
            </p:cNvPr>
            <p:cNvSpPr/>
            <p:nvPr/>
          </p:nvSpPr>
          <p:spPr>
            <a:xfrm>
              <a:off x="4575119" y="228900"/>
              <a:ext cx="3831407" cy="119008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005C4A"/>
                  </a:solidFill>
                  <a:latin typeface="Candara" panose="020E0502030303020204" pitchFamily="34" charset="0"/>
                </a:rPr>
                <a:t>Minuman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keras</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khamar</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termasuk</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sesuatu</a:t>
              </a:r>
              <a:r>
                <a:rPr lang="en-US" sz="1600" dirty="0">
                  <a:solidFill>
                    <a:srgbClr val="005C4A"/>
                  </a:solidFill>
                  <a:latin typeface="Candara" panose="020E0502030303020204" pitchFamily="34" charset="0"/>
                </a:rPr>
                <a:t> yang </a:t>
              </a:r>
              <a:r>
                <a:rPr lang="en-US" sz="1600" dirty="0" err="1">
                  <a:solidFill>
                    <a:srgbClr val="005C4A"/>
                  </a:solidFill>
                  <a:latin typeface="Candara" panose="020E0502030303020204" pitchFamily="34" charset="0"/>
                </a:rPr>
                <a:t>dapat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memabukkan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Mengonsumsinya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dapat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merusak</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akal</a:t>
              </a:r>
              <a:r>
                <a:rPr lang="en-US" sz="1600" dirty="0">
                  <a:solidFill>
                    <a:srgbClr val="005C4A"/>
                  </a:solidFill>
                  <a:latin typeface="Candara" panose="020E0502030303020204" pitchFamily="34" charset="0"/>
                </a:rPr>
                <a:t>. Islam </a:t>
              </a:r>
              <a:r>
                <a:rPr lang="en-US" sz="1600" dirty="0" err="1">
                  <a:solidFill>
                    <a:srgbClr val="005C4A"/>
                  </a:solidFill>
                  <a:latin typeface="Candara" panose="020E0502030303020204" pitchFamily="34" charset="0"/>
                </a:rPr>
                <a:t>mengenakan</a:t>
              </a:r>
              <a:r>
                <a:rPr lang="en-US" sz="1600" dirty="0">
                  <a:solidFill>
                    <a:srgbClr val="005C4A"/>
                  </a:solidFill>
                  <a:latin typeface="Candara" panose="020E0502030303020204" pitchFamily="34" charset="0"/>
                </a:rPr>
                <a:t> </a:t>
              </a:r>
              <a:r>
                <a:rPr lang="en-US" sz="1600" i="1" dirty="0">
                  <a:solidFill>
                    <a:srgbClr val="005C4A"/>
                  </a:solidFill>
                  <a:latin typeface="Candara" panose="020E0502030303020204" pitchFamily="34" charset="0"/>
                </a:rPr>
                <a:t>had </a:t>
              </a:r>
              <a:r>
                <a:rPr lang="en-US" sz="1600" dirty="0" err="1">
                  <a:solidFill>
                    <a:srgbClr val="005C4A"/>
                  </a:solidFill>
                  <a:latin typeface="Candara" panose="020E0502030303020204" pitchFamily="34" charset="0"/>
                </a:rPr>
                <a:t>bagi</a:t>
              </a:r>
              <a:r>
                <a:rPr lang="en-US" sz="1600" dirty="0">
                  <a:solidFill>
                    <a:srgbClr val="005C4A"/>
                  </a:solidFill>
                  <a:latin typeface="Candara" panose="020E0502030303020204" pitchFamily="34" charset="0"/>
                </a:rPr>
                <a:t> orang yang </a:t>
              </a:r>
              <a:r>
                <a:rPr lang="en-US" sz="1600" dirty="0" err="1">
                  <a:solidFill>
                    <a:srgbClr val="005C4A"/>
                  </a:solidFill>
                  <a:latin typeface="Candara" panose="020E0502030303020204" pitchFamily="34" charset="0"/>
                </a:rPr>
                <a:t>mengonsumsinya</a:t>
              </a:r>
              <a:r>
                <a:rPr lang="en-US" sz="1600" dirty="0">
                  <a:solidFill>
                    <a:srgbClr val="005C4A"/>
                  </a:solidFill>
                  <a:latin typeface="Candara" panose="020E0502030303020204" pitchFamily="34" charset="0"/>
                </a:rPr>
                <a:t>.</a:t>
              </a:r>
            </a:p>
          </p:txBody>
        </p:sp>
      </p:grpSp>
      <p:grpSp>
        <p:nvGrpSpPr>
          <p:cNvPr id="2" name="Group 1">
            <a:extLst>
              <a:ext uri="{FF2B5EF4-FFF2-40B4-BE49-F238E27FC236}">
                <a16:creationId xmlns:a16="http://schemas.microsoft.com/office/drawing/2014/main" id="{CD0BAF61-3144-5E41-2BC2-0C42D37786B6}"/>
              </a:ext>
            </a:extLst>
          </p:cNvPr>
          <p:cNvGrpSpPr/>
          <p:nvPr/>
        </p:nvGrpSpPr>
        <p:grpSpPr>
          <a:xfrm>
            <a:off x="2215186" y="1733550"/>
            <a:ext cx="909014" cy="781616"/>
            <a:chOff x="2215186" y="1733550"/>
            <a:chExt cx="909014" cy="781616"/>
          </a:xfrm>
        </p:grpSpPr>
        <p:sp>
          <p:nvSpPr>
            <p:cNvPr id="51" name="Oval 50">
              <a:extLst>
                <a:ext uri="{FF2B5EF4-FFF2-40B4-BE49-F238E27FC236}">
                  <a16:creationId xmlns:a16="http://schemas.microsoft.com/office/drawing/2014/main" id="{DE3A0259-3071-6364-E9D3-082F70205FDE}"/>
                </a:ext>
              </a:extLst>
            </p:cNvPr>
            <p:cNvSpPr/>
            <p:nvPr/>
          </p:nvSpPr>
          <p:spPr>
            <a:xfrm>
              <a:off x="2266509" y="1733550"/>
              <a:ext cx="662767" cy="662767"/>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68" name="Picture 67">
              <a:extLst>
                <a:ext uri="{FF2B5EF4-FFF2-40B4-BE49-F238E27FC236}">
                  <a16:creationId xmlns:a16="http://schemas.microsoft.com/office/drawing/2014/main" id="{56ADBC96-A3E9-750F-D90C-9A2257CCCCB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110" r="48901" b="54209"/>
            <a:stretch/>
          </p:blipFill>
          <p:spPr>
            <a:xfrm>
              <a:off x="2215186" y="1775340"/>
              <a:ext cx="909014" cy="739826"/>
            </a:xfrm>
            <a:prstGeom prst="rect">
              <a:avLst/>
            </a:prstGeom>
          </p:spPr>
        </p:pic>
      </p:grpSp>
      <p:grpSp>
        <p:nvGrpSpPr>
          <p:cNvPr id="4" name="Group 3">
            <a:extLst>
              <a:ext uri="{FF2B5EF4-FFF2-40B4-BE49-F238E27FC236}">
                <a16:creationId xmlns:a16="http://schemas.microsoft.com/office/drawing/2014/main" id="{24504497-8F91-09AE-B1F9-F7770FEC887E}"/>
              </a:ext>
            </a:extLst>
          </p:cNvPr>
          <p:cNvGrpSpPr/>
          <p:nvPr/>
        </p:nvGrpSpPr>
        <p:grpSpPr>
          <a:xfrm>
            <a:off x="5034586" y="1739012"/>
            <a:ext cx="909014" cy="750263"/>
            <a:chOff x="5034586" y="1739012"/>
            <a:chExt cx="909014" cy="750263"/>
          </a:xfrm>
        </p:grpSpPr>
        <p:sp>
          <p:nvSpPr>
            <p:cNvPr id="44" name="Oval 43">
              <a:extLst>
                <a:ext uri="{FF2B5EF4-FFF2-40B4-BE49-F238E27FC236}">
                  <a16:creationId xmlns:a16="http://schemas.microsoft.com/office/drawing/2014/main" id="{0F32B59E-FCC6-A16C-D3C7-B697F3966789}"/>
                </a:ext>
              </a:extLst>
            </p:cNvPr>
            <p:cNvSpPr/>
            <p:nvPr/>
          </p:nvSpPr>
          <p:spPr>
            <a:xfrm>
              <a:off x="5082913" y="1739012"/>
              <a:ext cx="662767" cy="662766"/>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46" name="Picture 45">
              <a:extLst>
                <a:ext uri="{FF2B5EF4-FFF2-40B4-BE49-F238E27FC236}">
                  <a16:creationId xmlns:a16="http://schemas.microsoft.com/office/drawing/2014/main" id="{BE758288-B7B5-7FC0-9B4D-539A66713ED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110" r="48901" b="54209"/>
            <a:stretch/>
          </p:blipFill>
          <p:spPr>
            <a:xfrm>
              <a:off x="5034586" y="1749449"/>
              <a:ext cx="909014" cy="739826"/>
            </a:xfrm>
            <a:prstGeom prst="rect">
              <a:avLst/>
            </a:prstGeom>
          </p:spPr>
        </p:pic>
      </p:grpSp>
      <p:grpSp>
        <p:nvGrpSpPr>
          <p:cNvPr id="7" name="Group 6">
            <a:extLst>
              <a:ext uri="{FF2B5EF4-FFF2-40B4-BE49-F238E27FC236}">
                <a16:creationId xmlns:a16="http://schemas.microsoft.com/office/drawing/2014/main" id="{A24F8B6F-9593-49CB-21CA-91625666F274}"/>
              </a:ext>
            </a:extLst>
          </p:cNvPr>
          <p:cNvGrpSpPr/>
          <p:nvPr/>
        </p:nvGrpSpPr>
        <p:grpSpPr>
          <a:xfrm>
            <a:off x="8055455" y="1742907"/>
            <a:ext cx="662767" cy="681242"/>
            <a:chOff x="8055455" y="1742907"/>
            <a:chExt cx="662767" cy="681242"/>
          </a:xfrm>
        </p:grpSpPr>
        <p:sp>
          <p:nvSpPr>
            <p:cNvPr id="37" name="Oval 36">
              <a:extLst>
                <a:ext uri="{FF2B5EF4-FFF2-40B4-BE49-F238E27FC236}">
                  <a16:creationId xmlns:a16="http://schemas.microsoft.com/office/drawing/2014/main" id="{EDBA10CE-90E6-73F4-8524-16748E15BD8A}"/>
                </a:ext>
              </a:extLst>
            </p:cNvPr>
            <p:cNvSpPr/>
            <p:nvPr/>
          </p:nvSpPr>
          <p:spPr>
            <a:xfrm>
              <a:off x="8055455" y="1761382"/>
              <a:ext cx="662767" cy="662767"/>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39" name="Picture 38">
              <a:extLst>
                <a:ext uri="{FF2B5EF4-FFF2-40B4-BE49-F238E27FC236}">
                  <a16:creationId xmlns:a16="http://schemas.microsoft.com/office/drawing/2014/main" id="{64C7C40D-7821-8E75-E93F-C8E0E800949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1452" r="14588" b="52737"/>
            <a:stretch/>
          </p:blipFill>
          <p:spPr>
            <a:xfrm>
              <a:off x="8102314" y="1742907"/>
              <a:ext cx="569048" cy="633285"/>
            </a:xfrm>
            <a:prstGeom prst="rect">
              <a:avLst/>
            </a:prstGeom>
          </p:spPr>
        </p:pic>
      </p:grpSp>
    </p:spTree>
    <p:extLst>
      <p:ext uri="{BB962C8B-B14F-4D97-AF65-F5344CB8AC3E}">
        <p14:creationId xmlns:p14="http://schemas.microsoft.com/office/powerpoint/2010/main" val="3718768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p:tgtEl>
                                          <p:spTgt spid="3"/>
                                        </p:tgtEl>
                                        <p:attrNameLst>
                                          <p:attrName>ppt_y</p:attrName>
                                        </p:attrNameLst>
                                      </p:cBhvr>
                                      <p:tavLst>
                                        <p:tav tm="0">
                                          <p:val>
                                            <p:strVal val="#ppt_y+#ppt_h*1.125000"/>
                                          </p:val>
                                        </p:tav>
                                        <p:tav tm="100000">
                                          <p:val>
                                            <p:strVal val="#ppt_y"/>
                                          </p:val>
                                        </p:tav>
                                      </p:tavLst>
                                    </p:anim>
                                    <p:animEffect transition="in" filter="wipe(up)">
                                      <p:cBhvr>
                                        <p:cTn id="14" dur="1000"/>
                                        <p:tgtEl>
                                          <p:spTgt spid="3"/>
                                        </p:tgtEl>
                                      </p:cBhvr>
                                    </p:animEffect>
                                  </p:childTnLst>
                                </p:cTn>
                              </p:par>
                            </p:childTnLst>
                          </p:cTn>
                        </p:par>
                        <p:par>
                          <p:cTn id="15" fill="hold">
                            <p:stCondLst>
                              <p:cond delay="225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p:tgtEl>
                                          <p:spTgt spid="5"/>
                                        </p:tgtEl>
                                        <p:attrNameLst>
                                          <p:attrName>ppt_y</p:attrName>
                                        </p:attrNameLst>
                                      </p:cBhvr>
                                      <p:tavLst>
                                        <p:tav tm="0">
                                          <p:val>
                                            <p:strVal val="#ppt_y+#ppt_h*1.125000"/>
                                          </p:val>
                                        </p:tav>
                                        <p:tav tm="100000">
                                          <p:val>
                                            <p:strVal val="#ppt_y"/>
                                          </p:val>
                                        </p:tav>
                                      </p:tavLst>
                                    </p:anim>
                                    <p:animEffect transition="in" filter="wipe(up)">
                                      <p:cBhvr>
                                        <p:cTn id="19" dur="1000"/>
                                        <p:tgtEl>
                                          <p:spTgt spid="5"/>
                                        </p:tgtEl>
                                      </p:cBhvr>
                                    </p:animEffect>
                                  </p:childTnLst>
                                </p:cTn>
                              </p:par>
                            </p:childTnLst>
                          </p:cTn>
                        </p:par>
                        <p:par>
                          <p:cTn id="20" fill="hold">
                            <p:stCondLst>
                              <p:cond delay="3250"/>
                            </p:stCondLst>
                            <p:childTnLst>
                              <p:par>
                                <p:cTn id="21" presetID="1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p:tgtEl>
                                          <p:spTgt spid="8"/>
                                        </p:tgtEl>
                                        <p:attrNameLst>
                                          <p:attrName>ppt_y</p:attrName>
                                        </p:attrNameLst>
                                      </p:cBhvr>
                                      <p:tavLst>
                                        <p:tav tm="0">
                                          <p:val>
                                            <p:strVal val="#ppt_y+#ppt_h*1.125000"/>
                                          </p:val>
                                        </p:tav>
                                        <p:tav tm="100000">
                                          <p:val>
                                            <p:strVal val="#ppt_y"/>
                                          </p:val>
                                        </p:tav>
                                      </p:tavLst>
                                    </p:anim>
                                    <p:animEffect transition="in" filter="wipe(up)">
                                      <p:cBhvr>
                                        <p:cTn id="24" dur="1000"/>
                                        <p:tgtEl>
                                          <p:spTgt spid="8"/>
                                        </p:tgtEl>
                                      </p:cBhvr>
                                    </p:animEffect>
                                  </p:childTnLst>
                                </p:cTn>
                              </p:par>
                            </p:childTnLst>
                          </p:cTn>
                        </p:par>
                        <p:par>
                          <p:cTn id="25" fill="hold">
                            <p:stCondLst>
                              <p:cond delay="4250"/>
                            </p:stCondLst>
                            <p:childTnLst>
                              <p:par>
                                <p:cTn id="26" presetID="53" presetClass="entr" presetSubtype="16" fill="hold" nodeType="afterEffect">
                                  <p:stCondLst>
                                    <p:cond delay="25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5000"/>
                            </p:stCondLst>
                            <p:childTnLst>
                              <p:par>
                                <p:cTn id="32" presetID="53" presetClass="entr" presetSubtype="16" fill="hold" nodeType="afterEffect">
                                  <p:stCondLst>
                                    <p:cond delay="5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par>
                          <p:cTn id="37" fill="hold">
                            <p:stCondLst>
                              <p:cond delay="6000"/>
                            </p:stCondLst>
                            <p:childTnLst>
                              <p:par>
                                <p:cTn id="38" presetID="53" presetClass="entr" presetSubtype="16" fill="hold" nodeType="after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6750"/>
                            </p:stCondLst>
                            <p:childTnLst>
                              <p:par>
                                <p:cTn id="44" presetID="2" presetClass="entr" presetSubtype="1" fill="hold" nodeType="afterEffect">
                                  <p:stCondLst>
                                    <p:cond delay="5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550550-31F0-8BF1-18E6-0DEC0063FE51}"/>
              </a:ext>
            </a:extLst>
          </p:cNvPr>
          <p:cNvGrpSpPr/>
          <p:nvPr/>
        </p:nvGrpSpPr>
        <p:grpSpPr>
          <a:xfrm>
            <a:off x="147120" y="243090"/>
            <a:ext cx="3274422" cy="1135549"/>
            <a:chOff x="147120" y="243090"/>
            <a:chExt cx="3274422" cy="1135549"/>
          </a:xfrm>
        </p:grpSpPr>
        <p:pic>
          <p:nvPicPr>
            <p:cNvPr id="10" name="Picture 9">
              <a:extLst>
                <a:ext uri="{FF2B5EF4-FFF2-40B4-BE49-F238E27FC236}">
                  <a16:creationId xmlns:a16="http://schemas.microsoft.com/office/drawing/2014/main" id="{2262B5D3-7EE2-DE2F-485A-1D7CE548B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11" name="Rectangle 10">
              <a:hlinkClick r:id="rId4" action="ppaction://hlinksldjump"/>
              <a:extLst>
                <a:ext uri="{FF2B5EF4-FFF2-40B4-BE49-F238E27FC236}">
                  <a16:creationId xmlns:a16="http://schemas.microsoft.com/office/drawing/2014/main" id="{BF856D8A-9811-9492-3E12-69B895E9B6C5}"/>
                </a:ext>
              </a:extLst>
            </p:cNvPr>
            <p:cNvSpPr/>
            <p:nvPr/>
          </p:nvSpPr>
          <p:spPr>
            <a:xfrm>
              <a:off x="147120" y="477619"/>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Implementasi</a:t>
              </a:r>
              <a:r>
                <a:rPr lang="en-US" b="1" dirty="0">
                  <a:solidFill>
                    <a:srgbClr val="005C4A"/>
                  </a:solidFill>
                  <a:latin typeface="Candara" panose="020E0502030303020204" pitchFamily="34" charset="0"/>
                </a:rPr>
                <a:t> dan Cara </a:t>
              </a: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Keturunan</a:t>
              </a:r>
              <a:endParaRPr lang="en-ID" dirty="0">
                <a:solidFill>
                  <a:srgbClr val="005C4A"/>
                </a:solidFill>
                <a:latin typeface="Candara" panose="020E0502030303020204" pitchFamily="34" charset="0"/>
              </a:endParaRPr>
            </a:p>
          </p:txBody>
        </p:sp>
      </p:grpSp>
      <p:grpSp>
        <p:nvGrpSpPr>
          <p:cNvPr id="7" name="Group 6">
            <a:extLst>
              <a:ext uri="{FF2B5EF4-FFF2-40B4-BE49-F238E27FC236}">
                <a16:creationId xmlns:a16="http://schemas.microsoft.com/office/drawing/2014/main" id="{BA52EA00-EB1A-8824-21DE-AC292C6C48F0}"/>
              </a:ext>
            </a:extLst>
          </p:cNvPr>
          <p:cNvGrpSpPr/>
          <p:nvPr/>
        </p:nvGrpSpPr>
        <p:grpSpPr>
          <a:xfrm>
            <a:off x="4785911" y="48456"/>
            <a:ext cx="3693014" cy="1525178"/>
            <a:chOff x="4785911" y="48456"/>
            <a:chExt cx="3693014" cy="1525178"/>
          </a:xfrm>
        </p:grpSpPr>
        <p:pic>
          <p:nvPicPr>
            <p:cNvPr id="67" name="Picture 66">
              <a:extLst>
                <a:ext uri="{FF2B5EF4-FFF2-40B4-BE49-F238E27FC236}">
                  <a16:creationId xmlns:a16="http://schemas.microsoft.com/office/drawing/2014/main" id="{3E11EC8E-E504-F40E-24C7-32ACF964A8C5}"/>
                </a:ext>
              </a:extLst>
            </p:cNvPr>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897525" y="222469"/>
              <a:ext cx="3581400" cy="1190086"/>
            </a:xfrm>
            <a:prstGeom prst="rect">
              <a:avLst/>
            </a:prstGeom>
          </p:spPr>
        </p:pic>
        <p:sp>
          <p:nvSpPr>
            <p:cNvPr id="28" name="Rectangle: Rounded Corners 27">
              <a:extLst>
                <a:ext uri="{FF2B5EF4-FFF2-40B4-BE49-F238E27FC236}">
                  <a16:creationId xmlns:a16="http://schemas.microsoft.com/office/drawing/2014/main" id="{EFE1702D-442F-21C9-FEA5-D732BFFFC002}"/>
                </a:ext>
              </a:extLst>
            </p:cNvPr>
            <p:cNvSpPr/>
            <p:nvPr/>
          </p:nvSpPr>
          <p:spPr>
            <a:xfrm>
              <a:off x="4785911" y="48456"/>
              <a:ext cx="3581400" cy="152517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200"/>
                </a:spcAft>
              </a:pPr>
              <a:r>
                <a:rPr lang="en-US" sz="1600" dirty="0">
                  <a:solidFill>
                    <a:srgbClr val="005C4A"/>
                  </a:solidFill>
                  <a:latin typeface="Candara" panose="020E0502030303020204" pitchFamily="34" charset="0"/>
                </a:rPr>
                <a:t>Zina </a:t>
              </a:r>
              <a:r>
                <a:rPr lang="en-US" sz="1600" dirty="0" err="1">
                  <a:solidFill>
                    <a:srgbClr val="005C4A"/>
                  </a:solidFill>
                  <a:latin typeface="Candara" panose="020E0502030303020204" pitchFamily="34" charset="0"/>
                </a:rPr>
                <a:t>bukan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merupakan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bentuk</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memelihara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keturunan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Dalam</a:t>
              </a:r>
              <a:r>
                <a:rPr lang="en-US" sz="1600" dirty="0">
                  <a:solidFill>
                    <a:srgbClr val="005C4A"/>
                  </a:solidFill>
                  <a:latin typeface="Candara" panose="020E0502030303020204" pitchFamily="34" charset="0"/>
                </a:rPr>
                <a:t> Islam, </a:t>
              </a:r>
              <a:r>
                <a:rPr lang="en-US" sz="1600" dirty="0" err="1">
                  <a:solidFill>
                    <a:srgbClr val="005C4A"/>
                  </a:solidFill>
                  <a:latin typeface="Candara" panose="020E0502030303020204" pitchFamily="34" charset="0"/>
                </a:rPr>
                <a:t>pelakunya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dikenai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sanksi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rajam</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sampai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mati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atau</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dera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seratus</a:t>
              </a:r>
              <a:r>
                <a:rPr lang="en-US" sz="1600" dirty="0">
                  <a:solidFill>
                    <a:srgbClr val="005C4A"/>
                  </a:solidFill>
                  <a:latin typeface="Candara" panose="020E0502030303020204" pitchFamily="34" charset="0"/>
                </a:rPr>
                <a:t> kali.</a:t>
              </a:r>
            </a:p>
          </p:txBody>
        </p:sp>
      </p:grpSp>
      <p:grpSp>
        <p:nvGrpSpPr>
          <p:cNvPr id="5" name="Group 4">
            <a:extLst>
              <a:ext uri="{FF2B5EF4-FFF2-40B4-BE49-F238E27FC236}">
                <a16:creationId xmlns:a16="http://schemas.microsoft.com/office/drawing/2014/main" id="{1FEF67B7-C75E-187D-0CA0-0C5C8C96D9C9}"/>
              </a:ext>
            </a:extLst>
          </p:cNvPr>
          <p:cNvGrpSpPr/>
          <p:nvPr/>
        </p:nvGrpSpPr>
        <p:grpSpPr>
          <a:xfrm>
            <a:off x="5449048" y="1629750"/>
            <a:ext cx="2414224" cy="2814870"/>
            <a:chOff x="5413977" y="1624942"/>
            <a:chExt cx="2414224" cy="2814870"/>
          </a:xfrm>
        </p:grpSpPr>
        <p:sp>
          <p:nvSpPr>
            <p:cNvPr id="30" name="Rectangle: Top Corners Rounded 29">
              <a:extLst>
                <a:ext uri="{FF2B5EF4-FFF2-40B4-BE49-F238E27FC236}">
                  <a16:creationId xmlns:a16="http://schemas.microsoft.com/office/drawing/2014/main" id="{9C4DEA9B-C672-DAFC-D170-31D646D4F5C7}"/>
                </a:ext>
              </a:extLst>
            </p:cNvPr>
            <p:cNvSpPr/>
            <p:nvPr/>
          </p:nvSpPr>
          <p:spPr>
            <a:xfrm>
              <a:off x="5414250" y="1624942"/>
              <a:ext cx="2413951" cy="1967214"/>
            </a:xfrm>
            <a:prstGeom prst="round2SameRect">
              <a:avLst>
                <a:gd name="adj1" fmla="val 8000"/>
                <a:gd name="adj2" fmla="val 0"/>
              </a:avLst>
            </a:prstGeom>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1" name="Freeform: Shape 30">
              <a:extLst>
                <a:ext uri="{FF2B5EF4-FFF2-40B4-BE49-F238E27FC236}">
                  <a16:creationId xmlns:a16="http://schemas.microsoft.com/office/drawing/2014/main" id="{E40392D3-1EFF-71BE-6313-8B15B0C391E9}"/>
                </a:ext>
              </a:extLst>
            </p:cNvPr>
            <p:cNvSpPr/>
            <p:nvPr/>
          </p:nvSpPr>
          <p:spPr>
            <a:xfrm>
              <a:off x="5413977" y="3556036"/>
              <a:ext cx="2413951" cy="883776"/>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347A8B"/>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33" name="TextBox 32">
              <a:extLst>
                <a:ext uri="{FF2B5EF4-FFF2-40B4-BE49-F238E27FC236}">
                  <a16:creationId xmlns:a16="http://schemas.microsoft.com/office/drawing/2014/main" id="{6315310B-8963-07AB-F103-B714BB07138A}"/>
                </a:ext>
              </a:extLst>
            </p:cNvPr>
            <p:cNvSpPr txBox="1"/>
            <p:nvPr/>
          </p:nvSpPr>
          <p:spPr>
            <a:xfrm>
              <a:off x="5486401" y="3598769"/>
              <a:ext cx="2333506" cy="830996"/>
            </a:xfrm>
            <a:prstGeom prst="rect">
              <a:avLst/>
            </a:prstGeom>
            <a:noFill/>
          </p:spPr>
          <p:txBody>
            <a:bodyPr wrap="square" rtlCol="0">
              <a:spAutoFit/>
            </a:bodyPr>
            <a:lstStyle/>
            <a:p>
              <a:pPr algn="ctr"/>
              <a:r>
                <a:rPr lang="en-US" sz="1600" dirty="0">
                  <a:solidFill>
                    <a:schemeClr val="bg1"/>
                  </a:solidFill>
                  <a:latin typeface="Candara" panose="020E0502030303020204" pitchFamily="34" charset="0"/>
                </a:rPr>
                <a:t>Salah </a:t>
              </a:r>
              <a:r>
                <a:rPr lang="en-US" sz="1600" dirty="0" err="1">
                  <a:solidFill>
                    <a:schemeClr val="bg1"/>
                  </a:solidFill>
                  <a:latin typeface="Candara" panose="020E0502030303020204" pitchFamily="34" charset="0"/>
                </a:rPr>
                <a:t>satu</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perilaku</a:t>
              </a:r>
              <a:r>
                <a:rPr lang="en-US" sz="1600" dirty="0">
                  <a:solidFill>
                    <a:schemeClr val="bg1"/>
                  </a:solidFill>
                  <a:latin typeface="Candara" panose="020E0502030303020204" pitchFamily="34" charset="0"/>
                </a:rPr>
                <a:t> yang </a:t>
              </a:r>
              <a:r>
                <a:rPr lang="en-US" sz="1600" dirty="0" err="1">
                  <a:solidFill>
                    <a:schemeClr val="bg1"/>
                  </a:solidFill>
                  <a:latin typeface="Candara" panose="020E0502030303020204" pitchFamily="34" charset="0"/>
                </a:rPr>
                <a:t>dapat</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merusak</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keturunan</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adalah</a:t>
              </a:r>
              <a:r>
                <a:rPr lang="en-US" sz="1600" dirty="0">
                  <a:solidFill>
                    <a:schemeClr val="bg1"/>
                  </a:solidFill>
                  <a:latin typeface="Candara" panose="020E0502030303020204" pitchFamily="34" charset="0"/>
                </a:rPr>
                <a:t> zina.</a:t>
              </a:r>
              <a:endParaRPr lang="en-ID" sz="1600" dirty="0">
                <a:solidFill>
                  <a:schemeClr val="bg1"/>
                </a:solidFill>
                <a:latin typeface="Candara" panose="020E0502030303020204" pitchFamily="34" charset="0"/>
              </a:endParaRPr>
            </a:p>
          </p:txBody>
        </p:sp>
      </p:grpSp>
      <p:grpSp>
        <p:nvGrpSpPr>
          <p:cNvPr id="3" name="Group 2">
            <a:extLst>
              <a:ext uri="{FF2B5EF4-FFF2-40B4-BE49-F238E27FC236}">
                <a16:creationId xmlns:a16="http://schemas.microsoft.com/office/drawing/2014/main" id="{387418DD-243E-CB4C-0AC4-DCB739BF4180}"/>
              </a:ext>
            </a:extLst>
          </p:cNvPr>
          <p:cNvGrpSpPr/>
          <p:nvPr/>
        </p:nvGrpSpPr>
        <p:grpSpPr>
          <a:xfrm>
            <a:off x="1752326" y="1661684"/>
            <a:ext cx="2457378" cy="2790942"/>
            <a:chOff x="1752326" y="1661684"/>
            <a:chExt cx="2457378" cy="2790942"/>
          </a:xfrm>
        </p:grpSpPr>
        <p:sp>
          <p:nvSpPr>
            <p:cNvPr id="54" name="Rectangle: Top Corners Rounded 53">
              <a:extLst>
                <a:ext uri="{FF2B5EF4-FFF2-40B4-BE49-F238E27FC236}">
                  <a16:creationId xmlns:a16="http://schemas.microsoft.com/office/drawing/2014/main" id="{024D4FC2-565C-CBF0-6088-9714C416C0A8}"/>
                </a:ext>
              </a:extLst>
            </p:cNvPr>
            <p:cNvSpPr/>
            <p:nvPr/>
          </p:nvSpPr>
          <p:spPr>
            <a:xfrm>
              <a:off x="1752599" y="1661684"/>
              <a:ext cx="2413951" cy="1967214"/>
            </a:xfrm>
            <a:prstGeom prst="round2SameRect">
              <a:avLst>
                <a:gd name="adj1" fmla="val 8000"/>
                <a:gd name="adj2" fmla="val 0"/>
              </a:avLst>
            </a:prstGeom>
            <a:blipFill>
              <a:blip r:embed="rId7"/>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5" name="Freeform: Shape 54">
              <a:extLst>
                <a:ext uri="{FF2B5EF4-FFF2-40B4-BE49-F238E27FC236}">
                  <a16:creationId xmlns:a16="http://schemas.microsoft.com/office/drawing/2014/main" id="{693AC3E2-CE65-7839-05F8-2C3AE2F372B6}"/>
                </a:ext>
              </a:extLst>
            </p:cNvPr>
            <p:cNvSpPr/>
            <p:nvPr/>
          </p:nvSpPr>
          <p:spPr>
            <a:xfrm>
              <a:off x="1752600" y="3592435"/>
              <a:ext cx="2413950" cy="860191"/>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57" name="TextBox 56">
              <a:extLst>
                <a:ext uri="{FF2B5EF4-FFF2-40B4-BE49-F238E27FC236}">
                  <a16:creationId xmlns:a16="http://schemas.microsoft.com/office/drawing/2014/main" id="{F4F8D155-BB97-5399-0A2E-9C4026DD5B9C}"/>
                </a:ext>
              </a:extLst>
            </p:cNvPr>
            <p:cNvSpPr txBox="1"/>
            <p:nvPr/>
          </p:nvSpPr>
          <p:spPr>
            <a:xfrm>
              <a:off x="1752326" y="3613623"/>
              <a:ext cx="2395136" cy="830997"/>
            </a:xfrm>
            <a:prstGeom prst="rect">
              <a:avLst/>
            </a:prstGeom>
            <a:noFill/>
          </p:spPr>
          <p:txBody>
            <a:bodyPr wrap="square" rtlCol="0">
              <a:spAutoFit/>
            </a:bodyPr>
            <a:lstStyle/>
            <a:p>
              <a:pPr algn="ctr"/>
              <a:r>
                <a:rPr lang="en-US" sz="1600" dirty="0" err="1">
                  <a:solidFill>
                    <a:srgbClr val="00705B"/>
                  </a:solidFill>
                  <a:latin typeface="Candara" panose="020E0502030303020204" pitchFamily="34" charset="0"/>
                </a:rPr>
                <a:t>Menikah</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merupakan</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cara</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menjaga</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keturunan</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sesuai</a:t>
              </a:r>
              <a:r>
                <a:rPr lang="en-US" sz="1600" dirty="0">
                  <a:solidFill>
                    <a:srgbClr val="00705B"/>
                  </a:solidFill>
                  <a:latin typeface="Candara" panose="020E0502030303020204" pitchFamily="34" charset="0"/>
                </a:rPr>
                <a:t> Islam</a:t>
              </a:r>
              <a:endParaRPr lang="en-ID" sz="1600" dirty="0">
                <a:solidFill>
                  <a:srgbClr val="00705B"/>
                </a:solidFill>
                <a:latin typeface="Candara" panose="020E0502030303020204" pitchFamily="34" charset="0"/>
              </a:endParaRPr>
            </a:p>
          </p:txBody>
        </p:sp>
        <p:sp>
          <p:nvSpPr>
            <p:cNvPr id="59" name="Rectangle 58">
              <a:extLst>
                <a:ext uri="{FF2B5EF4-FFF2-40B4-BE49-F238E27FC236}">
                  <a16:creationId xmlns:a16="http://schemas.microsoft.com/office/drawing/2014/main" id="{1F80173A-D21E-5DD6-A242-3EBA6778B69E}"/>
                </a:ext>
              </a:extLst>
            </p:cNvPr>
            <p:cNvSpPr/>
            <p:nvPr/>
          </p:nvSpPr>
          <p:spPr>
            <a:xfrm>
              <a:off x="2920229" y="3306687"/>
              <a:ext cx="1289475" cy="255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flickr.com</a:t>
              </a:r>
              <a:endParaRPr lang="en-ID" sz="110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8B15886A-5AE5-D730-0075-BEE83E81A1CB}"/>
              </a:ext>
            </a:extLst>
          </p:cNvPr>
          <p:cNvGrpSpPr/>
          <p:nvPr/>
        </p:nvGrpSpPr>
        <p:grpSpPr>
          <a:xfrm>
            <a:off x="3760559" y="2464080"/>
            <a:ext cx="887641" cy="790123"/>
            <a:chOff x="3760559" y="2464080"/>
            <a:chExt cx="887641" cy="790123"/>
          </a:xfrm>
        </p:grpSpPr>
        <p:sp>
          <p:nvSpPr>
            <p:cNvPr id="56" name="Oval 55">
              <a:extLst>
                <a:ext uri="{FF2B5EF4-FFF2-40B4-BE49-F238E27FC236}">
                  <a16:creationId xmlns:a16="http://schemas.microsoft.com/office/drawing/2014/main" id="{80700A65-9305-9797-0A94-80B51ADF5DA9}"/>
                </a:ext>
              </a:extLst>
            </p:cNvPr>
            <p:cNvSpPr/>
            <p:nvPr/>
          </p:nvSpPr>
          <p:spPr>
            <a:xfrm>
              <a:off x="3842700" y="2464080"/>
              <a:ext cx="647184" cy="694795"/>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58" name="Picture 57">
              <a:extLst>
                <a:ext uri="{FF2B5EF4-FFF2-40B4-BE49-F238E27FC236}">
                  <a16:creationId xmlns:a16="http://schemas.microsoft.com/office/drawing/2014/main" id="{78F9E0EC-8BEA-81CA-9A52-E6D53C9B59D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110" r="48901" b="54209"/>
            <a:stretch/>
          </p:blipFill>
          <p:spPr>
            <a:xfrm>
              <a:off x="3760559" y="2478625"/>
              <a:ext cx="887641" cy="775578"/>
            </a:xfrm>
            <a:prstGeom prst="rect">
              <a:avLst/>
            </a:prstGeom>
          </p:spPr>
        </p:pic>
      </p:grpSp>
      <p:pic>
        <p:nvPicPr>
          <p:cNvPr id="32" name="Picture 31">
            <a:extLst>
              <a:ext uri="{FF2B5EF4-FFF2-40B4-BE49-F238E27FC236}">
                <a16:creationId xmlns:a16="http://schemas.microsoft.com/office/drawing/2014/main" id="{735F6577-C1AF-85D5-B862-C81C12A3C4CB}"/>
              </a:ext>
            </a:extLst>
          </p:cNvPr>
          <p:cNvPicPr>
            <a:picLocks noChangeAspect="1"/>
          </p:cNvPicPr>
          <p:nvPr/>
        </p:nvPicPr>
        <p:blipFill rotWithShape="1">
          <a:blip r:embed="rId9">
            <a:extLst>
              <a:ext uri="{28A0092B-C50C-407E-A947-70E740481C1C}">
                <a14:useLocalDpi xmlns:a14="http://schemas.microsoft.com/office/drawing/2010/main" val="0"/>
              </a:ext>
            </a:extLst>
          </a:blip>
          <a:srcRect l="51452" r="14588" b="52737"/>
          <a:stretch/>
        </p:blipFill>
        <p:spPr>
          <a:xfrm>
            <a:off x="5840816" y="1484347"/>
            <a:ext cx="1794969" cy="2144551"/>
          </a:xfrm>
          <a:prstGeom prst="rect">
            <a:avLst/>
          </a:prstGeom>
        </p:spPr>
      </p:pic>
    </p:spTree>
    <p:extLst>
      <p:ext uri="{BB962C8B-B14F-4D97-AF65-F5344CB8AC3E}">
        <p14:creationId xmlns:p14="http://schemas.microsoft.com/office/powerpoint/2010/main" val="3424206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0-#ppt_w/2"/>
                                          </p:val>
                                        </p:tav>
                                        <p:tav tm="100000">
                                          <p:val>
                                            <p:strVal val="#ppt_x"/>
                                          </p:val>
                                        </p:tav>
                                      </p:tavLst>
                                    </p:anim>
                                    <p:anim calcmode="lin" valueType="num">
                                      <p:cBhvr additive="base">
                                        <p:cTn id="14" dur="1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500" fill="hold"/>
                                        <p:tgtEl>
                                          <p:spTgt spid="5"/>
                                        </p:tgtEl>
                                        <p:attrNameLst>
                                          <p:attrName>ppt_x</p:attrName>
                                        </p:attrNameLst>
                                      </p:cBhvr>
                                      <p:tavLst>
                                        <p:tav tm="0">
                                          <p:val>
                                            <p:strVal val="1+#ppt_w/2"/>
                                          </p:val>
                                        </p:tav>
                                        <p:tav tm="100000">
                                          <p:val>
                                            <p:strVal val="#ppt_x"/>
                                          </p:val>
                                        </p:tav>
                                      </p:tavLst>
                                    </p:anim>
                                    <p:anim calcmode="lin" valueType="num">
                                      <p:cBhvr additive="base">
                                        <p:cTn id="19" dur="1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4000"/>
                            </p:stCondLst>
                            <p:childTnLst>
                              <p:par>
                                <p:cTn id="21" presetID="53" presetClass="entr" presetSubtype="16" fill="hold" nodeType="after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4750"/>
                            </p:stCondLst>
                            <p:childTnLst>
                              <p:par>
                                <p:cTn id="27" presetID="53" presetClass="entr" presetSubtype="16" fill="hold" nodeType="afterEffect">
                                  <p:stCondLst>
                                    <p:cond delay="25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5500"/>
                            </p:stCondLst>
                            <p:childTnLst>
                              <p:par>
                                <p:cTn id="33" presetID="16" presetClass="entr" presetSubtype="21" fill="hold" nodeType="after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550550-31F0-8BF1-18E6-0DEC0063FE51}"/>
              </a:ext>
            </a:extLst>
          </p:cNvPr>
          <p:cNvGrpSpPr/>
          <p:nvPr/>
        </p:nvGrpSpPr>
        <p:grpSpPr>
          <a:xfrm>
            <a:off x="147120" y="243090"/>
            <a:ext cx="3274422" cy="1135549"/>
            <a:chOff x="147120" y="243090"/>
            <a:chExt cx="3274422" cy="1135549"/>
          </a:xfrm>
        </p:grpSpPr>
        <p:pic>
          <p:nvPicPr>
            <p:cNvPr id="10" name="Picture 9">
              <a:extLst>
                <a:ext uri="{FF2B5EF4-FFF2-40B4-BE49-F238E27FC236}">
                  <a16:creationId xmlns:a16="http://schemas.microsoft.com/office/drawing/2014/main" id="{2262B5D3-7EE2-DE2F-485A-1D7CE548B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97" y="243090"/>
              <a:ext cx="3271945" cy="1135549"/>
            </a:xfrm>
            <a:prstGeom prst="rect">
              <a:avLst/>
            </a:prstGeom>
          </p:spPr>
        </p:pic>
        <p:sp>
          <p:nvSpPr>
            <p:cNvPr id="11" name="Rectangle 10">
              <a:hlinkClick r:id="rId4" action="ppaction://hlinksldjump"/>
              <a:extLst>
                <a:ext uri="{FF2B5EF4-FFF2-40B4-BE49-F238E27FC236}">
                  <a16:creationId xmlns:a16="http://schemas.microsoft.com/office/drawing/2014/main" id="{BF856D8A-9811-9492-3E12-69B895E9B6C5}"/>
                </a:ext>
              </a:extLst>
            </p:cNvPr>
            <p:cNvSpPr/>
            <p:nvPr/>
          </p:nvSpPr>
          <p:spPr>
            <a:xfrm>
              <a:off x="147120" y="477619"/>
              <a:ext cx="3094026" cy="646331"/>
            </a:xfrm>
            <a:prstGeom prst="rect">
              <a:avLst/>
            </a:prstGeom>
          </p:spPr>
          <p:txBody>
            <a:bodyPr wrap="square">
              <a:spAutoFit/>
            </a:bodyPr>
            <a:lstStyle/>
            <a:p>
              <a:pPr algn="ctr"/>
              <a:r>
                <a:rPr lang="en-US" b="1" dirty="0" err="1">
                  <a:solidFill>
                    <a:srgbClr val="005C4A"/>
                  </a:solidFill>
                  <a:latin typeface="Candara" panose="020E0502030303020204" pitchFamily="34" charset="0"/>
                </a:rPr>
                <a:t>Implementasi</a:t>
              </a:r>
              <a:r>
                <a:rPr lang="en-US" b="1" dirty="0">
                  <a:solidFill>
                    <a:srgbClr val="005C4A"/>
                  </a:solidFill>
                  <a:latin typeface="Candara" panose="020E0502030303020204" pitchFamily="34" charset="0"/>
                </a:rPr>
                <a:t> dan Cara </a:t>
              </a: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Harta</a:t>
              </a:r>
              <a:endParaRPr lang="en-ID" dirty="0">
                <a:solidFill>
                  <a:srgbClr val="005C4A"/>
                </a:solidFill>
                <a:latin typeface="Candara" panose="020E0502030303020204" pitchFamily="34" charset="0"/>
              </a:endParaRPr>
            </a:p>
          </p:txBody>
        </p:sp>
      </p:grpSp>
      <p:grpSp>
        <p:nvGrpSpPr>
          <p:cNvPr id="12" name="Group 11">
            <a:extLst>
              <a:ext uri="{FF2B5EF4-FFF2-40B4-BE49-F238E27FC236}">
                <a16:creationId xmlns:a16="http://schemas.microsoft.com/office/drawing/2014/main" id="{FFDDD630-A9E4-0F73-9C35-85166A0CBFB3}"/>
              </a:ext>
            </a:extLst>
          </p:cNvPr>
          <p:cNvGrpSpPr/>
          <p:nvPr/>
        </p:nvGrpSpPr>
        <p:grpSpPr>
          <a:xfrm>
            <a:off x="4572000" y="145028"/>
            <a:ext cx="3855996" cy="1233611"/>
            <a:chOff x="4572000" y="145028"/>
            <a:chExt cx="3855996" cy="1233611"/>
          </a:xfrm>
        </p:grpSpPr>
        <p:pic>
          <p:nvPicPr>
            <p:cNvPr id="67" name="Picture 66">
              <a:extLst>
                <a:ext uri="{FF2B5EF4-FFF2-40B4-BE49-F238E27FC236}">
                  <a16:creationId xmlns:a16="http://schemas.microsoft.com/office/drawing/2014/main" id="{3E11EC8E-E504-F40E-24C7-32ACF964A8C5}"/>
                </a:ext>
              </a:extLst>
            </p:cNvPr>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799845" y="188553"/>
              <a:ext cx="3581400" cy="1190086"/>
            </a:xfrm>
            <a:prstGeom prst="rect">
              <a:avLst/>
            </a:prstGeom>
          </p:spPr>
        </p:pic>
        <p:sp>
          <p:nvSpPr>
            <p:cNvPr id="19" name="Rectangle: Rounded Corners 18">
              <a:extLst>
                <a:ext uri="{FF2B5EF4-FFF2-40B4-BE49-F238E27FC236}">
                  <a16:creationId xmlns:a16="http://schemas.microsoft.com/office/drawing/2014/main" id="{C1BBAD11-00BC-D065-9D9E-62E7760BEDC6}"/>
                </a:ext>
              </a:extLst>
            </p:cNvPr>
            <p:cNvSpPr/>
            <p:nvPr/>
          </p:nvSpPr>
          <p:spPr>
            <a:xfrm>
              <a:off x="4572000" y="145028"/>
              <a:ext cx="3855996" cy="119008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rgbClr val="005C4A"/>
                  </a:solidFill>
                  <a:latin typeface="Candara" panose="020E0502030303020204" pitchFamily="34" charset="0"/>
                </a:rPr>
                <a:t>Mencuri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bukan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merupakan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upaya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memelihara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harta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Dalam</a:t>
              </a:r>
              <a:r>
                <a:rPr lang="en-US" sz="1600" dirty="0">
                  <a:solidFill>
                    <a:srgbClr val="005C4A"/>
                  </a:solidFill>
                  <a:latin typeface="Candara" panose="020E0502030303020204" pitchFamily="34" charset="0"/>
                </a:rPr>
                <a:t> Islam,  </a:t>
              </a:r>
              <a:r>
                <a:rPr lang="en-US" sz="1600" dirty="0" err="1">
                  <a:solidFill>
                    <a:srgbClr val="005C4A"/>
                  </a:solidFill>
                  <a:latin typeface="Candara" panose="020E0502030303020204" pitchFamily="34" charset="0"/>
                </a:rPr>
                <a:t>pelaku</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pencurian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dikenai</a:t>
              </a:r>
              <a:r>
                <a:rPr lang="en-US" sz="1600" dirty="0">
                  <a:solidFill>
                    <a:srgbClr val="005C4A"/>
                  </a:solidFill>
                  <a:latin typeface="Candara" panose="020E0502030303020204" pitchFamily="34" charset="0"/>
                </a:rPr>
                <a:t> </a:t>
              </a:r>
              <a:r>
                <a:rPr lang="en-US" sz="1600" i="1" dirty="0">
                  <a:solidFill>
                    <a:srgbClr val="005C4A"/>
                  </a:solidFill>
                  <a:latin typeface="Candara" panose="020E0502030303020204" pitchFamily="34" charset="0"/>
                </a:rPr>
                <a:t>had.</a:t>
              </a:r>
              <a:endParaRPr lang="en-US" sz="1600" dirty="0">
                <a:solidFill>
                  <a:srgbClr val="005C4A"/>
                </a:solidFill>
                <a:latin typeface="Candara" panose="020E0502030303020204" pitchFamily="34" charset="0"/>
              </a:endParaRPr>
            </a:p>
          </p:txBody>
        </p:sp>
      </p:grpSp>
      <p:grpSp>
        <p:nvGrpSpPr>
          <p:cNvPr id="3" name="Group 2">
            <a:extLst>
              <a:ext uri="{FF2B5EF4-FFF2-40B4-BE49-F238E27FC236}">
                <a16:creationId xmlns:a16="http://schemas.microsoft.com/office/drawing/2014/main" id="{784756CA-1879-74B3-26A5-BD901876A586}"/>
              </a:ext>
            </a:extLst>
          </p:cNvPr>
          <p:cNvGrpSpPr/>
          <p:nvPr/>
        </p:nvGrpSpPr>
        <p:grpSpPr>
          <a:xfrm>
            <a:off x="656433" y="1773548"/>
            <a:ext cx="2391567" cy="2364298"/>
            <a:chOff x="660747" y="1731452"/>
            <a:chExt cx="2391567" cy="2364298"/>
          </a:xfrm>
        </p:grpSpPr>
        <p:sp>
          <p:nvSpPr>
            <p:cNvPr id="21" name="Rectangle: Top Corners Rounded 20">
              <a:extLst>
                <a:ext uri="{FF2B5EF4-FFF2-40B4-BE49-F238E27FC236}">
                  <a16:creationId xmlns:a16="http://schemas.microsoft.com/office/drawing/2014/main" id="{66500351-845A-F629-50FE-A508F7D25A60}"/>
                </a:ext>
              </a:extLst>
            </p:cNvPr>
            <p:cNvSpPr/>
            <p:nvPr/>
          </p:nvSpPr>
          <p:spPr>
            <a:xfrm>
              <a:off x="660747" y="1731452"/>
              <a:ext cx="2364577" cy="1794931"/>
            </a:xfrm>
            <a:prstGeom prst="round2SameRect">
              <a:avLst>
                <a:gd name="adj1" fmla="val 8000"/>
                <a:gd name="adj2" fmla="val 0"/>
              </a:avLst>
            </a:prstGeom>
            <a:blipFill>
              <a:blip r:embed="rId7"/>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Freeform: Shape 21">
              <a:extLst>
                <a:ext uri="{FF2B5EF4-FFF2-40B4-BE49-F238E27FC236}">
                  <a16:creationId xmlns:a16="http://schemas.microsoft.com/office/drawing/2014/main" id="{14B0DCE0-B758-CB59-D319-C2F2D0198FAC}"/>
                </a:ext>
              </a:extLst>
            </p:cNvPr>
            <p:cNvSpPr/>
            <p:nvPr/>
          </p:nvSpPr>
          <p:spPr>
            <a:xfrm>
              <a:off x="660747" y="3496559"/>
              <a:ext cx="2364576" cy="581395"/>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dirty="0"/>
            </a:p>
          </p:txBody>
        </p:sp>
        <p:sp>
          <p:nvSpPr>
            <p:cNvPr id="24" name="TextBox 23">
              <a:extLst>
                <a:ext uri="{FF2B5EF4-FFF2-40B4-BE49-F238E27FC236}">
                  <a16:creationId xmlns:a16="http://schemas.microsoft.com/office/drawing/2014/main" id="{053556EC-9284-15B3-C12F-A3EAB62871DE}"/>
                </a:ext>
              </a:extLst>
            </p:cNvPr>
            <p:cNvSpPr txBox="1"/>
            <p:nvPr/>
          </p:nvSpPr>
          <p:spPr>
            <a:xfrm>
              <a:off x="821462" y="3510975"/>
              <a:ext cx="2072381" cy="584775"/>
            </a:xfrm>
            <a:prstGeom prst="rect">
              <a:avLst/>
            </a:prstGeom>
            <a:noFill/>
          </p:spPr>
          <p:txBody>
            <a:bodyPr wrap="square" rtlCol="0">
              <a:spAutoFit/>
            </a:bodyPr>
            <a:lstStyle/>
            <a:p>
              <a:pPr algn="ctr"/>
              <a:r>
                <a:rPr lang="en-US" sz="1600" dirty="0" err="1">
                  <a:solidFill>
                    <a:srgbClr val="00705B"/>
                  </a:solidFill>
                  <a:latin typeface="Candara" panose="020E0502030303020204" pitchFamily="34" charset="0"/>
                </a:rPr>
                <a:t>Pedagang</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menjual</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barang</a:t>
              </a:r>
              <a:r>
                <a:rPr lang="en-US" sz="1600" dirty="0">
                  <a:solidFill>
                    <a:srgbClr val="00705B"/>
                  </a:solidFill>
                  <a:latin typeface="Candara" panose="020E0502030303020204" pitchFamily="34" charset="0"/>
                </a:rPr>
                <a:t> di pasar.  </a:t>
              </a:r>
              <a:endParaRPr lang="en-ID" sz="1600" dirty="0">
                <a:solidFill>
                  <a:srgbClr val="00705B"/>
                </a:solidFill>
                <a:latin typeface="Candara" panose="020E0502030303020204" pitchFamily="34" charset="0"/>
              </a:endParaRPr>
            </a:p>
          </p:txBody>
        </p:sp>
        <p:sp>
          <p:nvSpPr>
            <p:cNvPr id="26" name="Rectangle 25">
              <a:extLst>
                <a:ext uri="{FF2B5EF4-FFF2-40B4-BE49-F238E27FC236}">
                  <a16:creationId xmlns:a16="http://schemas.microsoft.com/office/drawing/2014/main" id="{1E1EFAE0-0BD8-830B-174E-56DE4C1E62D7}"/>
                </a:ext>
              </a:extLst>
            </p:cNvPr>
            <p:cNvSpPr/>
            <p:nvPr/>
          </p:nvSpPr>
          <p:spPr>
            <a:xfrm>
              <a:off x="1600200" y="3256895"/>
              <a:ext cx="1452114" cy="236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pixabay.com</a:t>
              </a:r>
              <a:endParaRPr lang="en-ID" sz="1100" dirty="0">
                <a:solidFill>
                  <a:schemeClr val="bg1"/>
                </a:solidFill>
                <a:latin typeface="Candara" panose="020E0502030303020204" pitchFamily="34" charset="0"/>
              </a:endParaRPr>
            </a:p>
          </p:txBody>
        </p:sp>
      </p:grpSp>
      <p:grpSp>
        <p:nvGrpSpPr>
          <p:cNvPr id="9" name="Group 8">
            <a:extLst>
              <a:ext uri="{FF2B5EF4-FFF2-40B4-BE49-F238E27FC236}">
                <a16:creationId xmlns:a16="http://schemas.microsoft.com/office/drawing/2014/main" id="{F0410FF2-C2A2-1F46-1975-D49D8A554D38}"/>
              </a:ext>
            </a:extLst>
          </p:cNvPr>
          <p:cNvGrpSpPr/>
          <p:nvPr/>
        </p:nvGrpSpPr>
        <p:grpSpPr>
          <a:xfrm>
            <a:off x="3308940" y="1773548"/>
            <a:ext cx="2498860" cy="2346500"/>
            <a:chOff x="3368540" y="1773548"/>
            <a:chExt cx="2498860" cy="2346500"/>
          </a:xfrm>
        </p:grpSpPr>
        <p:sp>
          <p:nvSpPr>
            <p:cNvPr id="34" name="Rectangle: Top Corners Rounded 33">
              <a:extLst>
                <a:ext uri="{FF2B5EF4-FFF2-40B4-BE49-F238E27FC236}">
                  <a16:creationId xmlns:a16="http://schemas.microsoft.com/office/drawing/2014/main" id="{2C2F404E-1F10-C5A5-704D-00C2D38AF915}"/>
                </a:ext>
              </a:extLst>
            </p:cNvPr>
            <p:cNvSpPr/>
            <p:nvPr/>
          </p:nvSpPr>
          <p:spPr>
            <a:xfrm>
              <a:off x="3368541" y="1773548"/>
              <a:ext cx="2364577" cy="1794930"/>
            </a:xfrm>
            <a:prstGeom prst="round2SameRect">
              <a:avLst>
                <a:gd name="adj1" fmla="val 8000"/>
                <a:gd name="adj2" fmla="val 0"/>
              </a:avLst>
            </a:prstGeom>
            <a:blipFill>
              <a:blip r:embed="rId8"/>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Freeform: Shape 34">
              <a:extLst>
                <a:ext uri="{FF2B5EF4-FFF2-40B4-BE49-F238E27FC236}">
                  <a16:creationId xmlns:a16="http://schemas.microsoft.com/office/drawing/2014/main" id="{303D6D34-1E8B-45A1-CB94-72267614F373}"/>
                </a:ext>
              </a:extLst>
            </p:cNvPr>
            <p:cNvSpPr/>
            <p:nvPr/>
          </p:nvSpPr>
          <p:spPr>
            <a:xfrm>
              <a:off x="3368540" y="3538654"/>
              <a:ext cx="2364576" cy="581394"/>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EFCACA"/>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37" name="TextBox 36">
              <a:extLst>
                <a:ext uri="{FF2B5EF4-FFF2-40B4-BE49-F238E27FC236}">
                  <a16:creationId xmlns:a16="http://schemas.microsoft.com/office/drawing/2014/main" id="{6018E980-EF2E-2CDC-FD1F-FCD7F9FC8DC5}"/>
                </a:ext>
              </a:extLst>
            </p:cNvPr>
            <p:cNvSpPr txBox="1"/>
            <p:nvPr/>
          </p:nvSpPr>
          <p:spPr>
            <a:xfrm>
              <a:off x="3471309" y="3510975"/>
              <a:ext cx="2105495" cy="584775"/>
            </a:xfrm>
            <a:prstGeom prst="rect">
              <a:avLst/>
            </a:prstGeom>
            <a:noFill/>
          </p:spPr>
          <p:txBody>
            <a:bodyPr wrap="square" rtlCol="0">
              <a:spAutoFit/>
            </a:bodyPr>
            <a:lstStyle/>
            <a:p>
              <a:pPr algn="ctr"/>
              <a:r>
                <a:rPr lang="en-US" sz="1600" dirty="0" err="1">
                  <a:solidFill>
                    <a:srgbClr val="00705B"/>
                  </a:solidFill>
                  <a:latin typeface="Candara" panose="020E0502030303020204" pitchFamily="34" charset="0"/>
                </a:rPr>
                <a:t>Montir</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sedang</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memperbaiki</a:t>
              </a:r>
              <a:r>
                <a:rPr lang="en-US" sz="1600" dirty="0">
                  <a:solidFill>
                    <a:srgbClr val="00705B"/>
                  </a:solidFill>
                  <a:latin typeface="Candara" panose="020E0502030303020204" pitchFamily="34" charset="0"/>
                </a:rPr>
                <a:t> </a:t>
              </a:r>
              <a:r>
                <a:rPr lang="en-US" sz="1600" dirty="0" err="1">
                  <a:solidFill>
                    <a:srgbClr val="00705B"/>
                  </a:solidFill>
                  <a:latin typeface="Candara" panose="020E0502030303020204" pitchFamily="34" charset="0"/>
                </a:rPr>
                <a:t>mobil</a:t>
              </a:r>
              <a:r>
                <a:rPr lang="en-US" sz="1600" dirty="0">
                  <a:solidFill>
                    <a:srgbClr val="00705B"/>
                  </a:solidFill>
                  <a:latin typeface="Candara" panose="020E0502030303020204" pitchFamily="34" charset="0"/>
                </a:rPr>
                <a:t>.</a:t>
              </a:r>
              <a:endParaRPr lang="en-ID" sz="1600" dirty="0">
                <a:solidFill>
                  <a:srgbClr val="00705B"/>
                </a:solidFill>
                <a:latin typeface="Candara" panose="020E0502030303020204" pitchFamily="34" charset="0"/>
              </a:endParaRPr>
            </a:p>
          </p:txBody>
        </p:sp>
        <p:sp>
          <p:nvSpPr>
            <p:cNvPr id="39" name="Rectangle 38">
              <a:extLst>
                <a:ext uri="{FF2B5EF4-FFF2-40B4-BE49-F238E27FC236}">
                  <a16:creationId xmlns:a16="http://schemas.microsoft.com/office/drawing/2014/main" id="{9DB58FDF-4865-FE60-B0BA-7B08BD86C29C}"/>
                </a:ext>
              </a:extLst>
            </p:cNvPr>
            <p:cNvSpPr/>
            <p:nvPr/>
          </p:nvSpPr>
          <p:spPr>
            <a:xfrm>
              <a:off x="4292197" y="3288496"/>
              <a:ext cx="1575203" cy="20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pexels.com</a:t>
              </a:r>
              <a:endParaRPr lang="en-ID" sz="1100" dirty="0">
                <a:solidFill>
                  <a:schemeClr val="bg1"/>
                </a:solidFill>
                <a:latin typeface="Candara" panose="020E0502030303020204" pitchFamily="34" charset="0"/>
              </a:endParaRPr>
            </a:p>
          </p:txBody>
        </p:sp>
      </p:grpSp>
      <p:grpSp>
        <p:nvGrpSpPr>
          <p:cNvPr id="8" name="Group 7">
            <a:extLst>
              <a:ext uri="{FF2B5EF4-FFF2-40B4-BE49-F238E27FC236}">
                <a16:creationId xmlns:a16="http://schemas.microsoft.com/office/drawing/2014/main" id="{614DCF01-5DC0-09EC-8696-5F95F9593935}"/>
              </a:ext>
            </a:extLst>
          </p:cNvPr>
          <p:cNvGrpSpPr/>
          <p:nvPr/>
        </p:nvGrpSpPr>
        <p:grpSpPr>
          <a:xfrm>
            <a:off x="6334058" y="1807431"/>
            <a:ext cx="2428942" cy="2333785"/>
            <a:chOff x="6334058" y="1798851"/>
            <a:chExt cx="2428942" cy="2333785"/>
          </a:xfrm>
        </p:grpSpPr>
        <p:sp>
          <p:nvSpPr>
            <p:cNvPr id="41" name="Rectangle: Top Corners Rounded 40">
              <a:extLst>
                <a:ext uri="{FF2B5EF4-FFF2-40B4-BE49-F238E27FC236}">
                  <a16:creationId xmlns:a16="http://schemas.microsoft.com/office/drawing/2014/main" id="{8CC92F0B-AE7D-78B9-73A4-1D6238710B68}"/>
                </a:ext>
              </a:extLst>
            </p:cNvPr>
            <p:cNvSpPr/>
            <p:nvPr/>
          </p:nvSpPr>
          <p:spPr>
            <a:xfrm>
              <a:off x="6334060" y="1798851"/>
              <a:ext cx="2364577" cy="1794931"/>
            </a:xfrm>
            <a:prstGeom prst="round2SameRect">
              <a:avLst>
                <a:gd name="adj1" fmla="val 8000"/>
                <a:gd name="adj2" fmla="val 0"/>
              </a:avLst>
            </a:prstGeom>
            <a:blipFill>
              <a:blip r:embed="rId9"/>
              <a:stretch>
                <a:fillRect/>
              </a:stretch>
            </a:blipFill>
            <a:ln>
              <a:solidFill>
                <a:srgbClr val="00705B"/>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2" name="Freeform: Shape 41">
              <a:extLst>
                <a:ext uri="{FF2B5EF4-FFF2-40B4-BE49-F238E27FC236}">
                  <a16:creationId xmlns:a16="http://schemas.microsoft.com/office/drawing/2014/main" id="{30506921-5D73-2D12-E435-A4867CBDC788}"/>
                </a:ext>
              </a:extLst>
            </p:cNvPr>
            <p:cNvSpPr/>
            <p:nvPr/>
          </p:nvSpPr>
          <p:spPr>
            <a:xfrm>
              <a:off x="6334058" y="3551241"/>
              <a:ext cx="2364576" cy="581395"/>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347A8B"/>
            </a:solidFill>
            <a:ln>
              <a:solidFill>
                <a:srgbClr val="00705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6690" tIns="0" rIns="764023" bIns="0" numCol="1" spcCol="1270" anchor="ctr" anchorCtr="0">
              <a:noAutofit/>
            </a:bodyPr>
            <a:lstStyle/>
            <a:p>
              <a:pPr marL="0" lvl="0" indent="0" algn="l" defTabSz="2178050">
                <a:lnSpc>
                  <a:spcPct val="90000"/>
                </a:lnSpc>
                <a:spcBef>
                  <a:spcPct val="0"/>
                </a:spcBef>
                <a:spcAft>
                  <a:spcPct val="35000"/>
                </a:spcAft>
                <a:buNone/>
              </a:pPr>
              <a:endParaRPr lang="en-ID" sz="4800" kern="1200"/>
            </a:p>
          </p:txBody>
        </p:sp>
        <p:sp>
          <p:nvSpPr>
            <p:cNvPr id="44" name="TextBox 43">
              <a:extLst>
                <a:ext uri="{FF2B5EF4-FFF2-40B4-BE49-F238E27FC236}">
                  <a16:creationId xmlns:a16="http://schemas.microsoft.com/office/drawing/2014/main" id="{6911D633-CB63-8A1D-2078-EA9E7934D9DB}"/>
                </a:ext>
              </a:extLst>
            </p:cNvPr>
            <p:cNvSpPr txBox="1"/>
            <p:nvPr/>
          </p:nvSpPr>
          <p:spPr>
            <a:xfrm>
              <a:off x="6334058" y="3486150"/>
              <a:ext cx="2428942" cy="584775"/>
            </a:xfrm>
            <a:prstGeom prst="rect">
              <a:avLst/>
            </a:prstGeom>
            <a:noFill/>
          </p:spPr>
          <p:txBody>
            <a:bodyPr wrap="square" rtlCol="0">
              <a:spAutoFit/>
            </a:bodyPr>
            <a:lstStyle/>
            <a:p>
              <a:pPr algn="ctr"/>
              <a:r>
                <a:rPr lang="en-US" sz="1600" dirty="0" err="1">
                  <a:solidFill>
                    <a:schemeClr val="bg1"/>
                  </a:solidFill>
                  <a:latin typeface="Candara" panose="020E0502030303020204" pitchFamily="34" charset="0"/>
                </a:rPr>
                <a:t>Pencuri</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berusaha</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membobol</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rumah</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warga</a:t>
              </a:r>
              <a:r>
                <a:rPr lang="en-US" sz="1600" dirty="0">
                  <a:solidFill>
                    <a:schemeClr val="bg1"/>
                  </a:solidFill>
                  <a:latin typeface="Candara" panose="020E0502030303020204" pitchFamily="34" charset="0"/>
                </a:rPr>
                <a:t>.</a:t>
              </a:r>
              <a:endParaRPr lang="en-ID" sz="1600" dirty="0">
                <a:solidFill>
                  <a:schemeClr val="bg1"/>
                </a:solidFill>
                <a:latin typeface="Candara" panose="020E0502030303020204" pitchFamily="34" charset="0"/>
              </a:endParaRPr>
            </a:p>
          </p:txBody>
        </p:sp>
        <p:sp>
          <p:nvSpPr>
            <p:cNvPr id="46" name="Rectangle 45">
              <a:extLst>
                <a:ext uri="{FF2B5EF4-FFF2-40B4-BE49-F238E27FC236}">
                  <a16:creationId xmlns:a16="http://schemas.microsoft.com/office/drawing/2014/main" id="{FD4868D7-BDF5-D4A9-F8CF-56532B8D94BB}"/>
                </a:ext>
              </a:extLst>
            </p:cNvPr>
            <p:cNvSpPr/>
            <p:nvPr/>
          </p:nvSpPr>
          <p:spPr>
            <a:xfrm>
              <a:off x="7315199" y="3318565"/>
              <a:ext cx="1383435" cy="228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bg1"/>
                  </a:solidFill>
                  <a:latin typeface="Candara" panose="020E0502030303020204" pitchFamily="34" charset="0"/>
                </a:rPr>
                <a:t>sumber</a:t>
              </a:r>
              <a:r>
                <a:rPr lang="en-US" sz="1100" dirty="0">
                  <a:solidFill>
                    <a:schemeClr val="bg1"/>
                  </a:solidFill>
                  <a:latin typeface="Candara" panose="020E0502030303020204" pitchFamily="34" charset="0"/>
                </a:rPr>
                <a:t>: pexels.com</a:t>
              </a:r>
              <a:endParaRPr lang="en-ID" sz="1100" dirty="0">
                <a:solidFill>
                  <a:schemeClr val="bg1"/>
                </a:solidFill>
                <a:latin typeface="Candara" panose="020E0502030303020204" pitchFamily="34" charset="0"/>
              </a:endParaRPr>
            </a:p>
          </p:txBody>
        </p:sp>
      </p:grpSp>
      <p:grpSp>
        <p:nvGrpSpPr>
          <p:cNvPr id="2" name="Group 1">
            <a:extLst>
              <a:ext uri="{FF2B5EF4-FFF2-40B4-BE49-F238E27FC236}">
                <a16:creationId xmlns:a16="http://schemas.microsoft.com/office/drawing/2014/main" id="{9D8F0187-0B04-7BE2-8FB2-195262B697E0}"/>
              </a:ext>
            </a:extLst>
          </p:cNvPr>
          <p:cNvGrpSpPr/>
          <p:nvPr/>
        </p:nvGrpSpPr>
        <p:grpSpPr>
          <a:xfrm>
            <a:off x="2330914" y="1785797"/>
            <a:ext cx="869486" cy="709753"/>
            <a:chOff x="2330914" y="1731452"/>
            <a:chExt cx="869486" cy="709753"/>
          </a:xfrm>
        </p:grpSpPr>
        <p:sp>
          <p:nvSpPr>
            <p:cNvPr id="23" name="Oval 22">
              <a:extLst>
                <a:ext uri="{FF2B5EF4-FFF2-40B4-BE49-F238E27FC236}">
                  <a16:creationId xmlns:a16="http://schemas.microsoft.com/office/drawing/2014/main" id="{02E47BE8-77CF-147D-9AFA-6EC767EEDB4A}"/>
                </a:ext>
              </a:extLst>
            </p:cNvPr>
            <p:cNvSpPr/>
            <p:nvPr/>
          </p:nvSpPr>
          <p:spPr>
            <a:xfrm>
              <a:off x="2391377" y="1731452"/>
              <a:ext cx="633947" cy="633947"/>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ID" sz="1600" dirty="0"/>
            </a:p>
          </p:txBody>
        </p:sp>
        <p:pic>
          <p:nvPicPr>
            <p:cNvPr id="25" name="Picture 24">
              <a:extLst>
                <a:ext uri="{FF2B5EF4-FFF2-40B4-BE49-F238E27FC236}">
                  <a16:creationId xmlns:a16="http://schemas.microsoft.com/office/drawing/2014/main" id="{30676374-90D6-375B-B796-E5ABB66D2F8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110" r="48901" b="54209"/>
            <a:stretch/>
          </p:blipFill>
          <p:spPr>
            <a:xfrm>
              <a:off x="2330914" y="1733550"/>
              <a:ext cx="869486" cy="707655"/>
            </a:xfrm>
            <a:prstGeom prst="rect">
              <a:avLst/>
            </a:prstGeom>
          </p:spPr>
        </p:pic>
      </p:grpSp>
      <p:grpSp>
        <p:nvGrpSpPr>
          <p:cNvPr id="7" name="Group 6">
            <a:extLst>
              <a:ext uri="{FF2B5EF4-FFF2-40B4-BE49-F238E27FC236}">
                <a16:creationId xmlns:a16="http://schemas.microsoft.com/office/drawing/2014/main" id="{E8879104-09F3-A277-74EB-5BCAFB07F38B}"/>
              </a:ext>
            </a:extLst>
          </p:cNvPr>
          <p:cNvGrpSpPr/>
          <p:nvPr/>
        </p:nvGrpSpPr>
        <p:grpSpPr>
          <a:xfrm>
            <a:off x="8064272" y="1787771"/>
            <a:ext cx="633947" cy="633947"/>
            <a:chOff x="8064688" y="1787771"/>
            <a:chExt cx="633947" cy="633947"/>
          </a:xfrm>
        </p:grpSpPr>
        <p:sp>
          <p:nvSpPr>
            <p:cNvPr id="43" name="Oval 42">
              <a:extLst>
                <a:ext uri="{FF2B5EF4-FFF2-40B4-BE49-F238E27FC236}">
                  <a16:creationId xmlns:a16="http://schemas.microsoft.com/office/drawing/2014/main" id="{CEEECB37-44BA-97D4-BD3D-22C923C41D5D}"/>
                </a:ext>
              </a:extLst>
            </p:cNvPr>
            <p:cNvSpPr/>
            <p:nvPr/>
          </p:nvSpPr>
          <p:spPr>
            <a:xfrm>
              <a:off x="8064688" y="1787771"/>
              <a:ext cx="633947" cy="633947"/>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ID" sz="1600" dirty="0"/>
            </a:p>
          </p:txBody>
        </p:sp>
        <p:pic>
          <p:nvPicPr>
            <p:cNvPr id="45" name="Picture 44">
              <a:extLst>
                <a:ext uri="{FF2B5EF4-FFF2-40B4-BE49-F238E27FC236}">
                  <a16:creationId xmlns:a16="http://schemas.microsoft.com/office/drawing/2014/main" id="{BA863F98-7704-F442-48BF-375434C1932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1452" r="14588" b="52737"/>
            <a:stretch/>
          </p:blipFill>
          <p:spPr>
            <a:xfrm>
              <a:off x="8138729" y="1798851"/>
              <a:ext cx="544303" cy="605747"/>
            </a:xfrm>
            <a:prstGeom prst="rect">
              <a:avLst/>
            </a:prstGeom>
          </p:spPr>
        </p:pic>
      </p:grpSp>
      <p:grpSp>
        <p:nvGrpSpPr>
          <p:cNvPr id="4" name="Group 3">
            <a:extLst>
              <a:ext uri="{FF2B5EF4-FFF2-40B4-BE49-F238E27FC236}">
                <a16:creationId xmlns:a16="http://schemas.microsoft.com/office/drawing/2014/main" id="{5CBB89B6-9FFC-388B-31CC-6FF7C51E757A}"/>
              </a:ext>
            </a:extLst>
          </p:cNvPr>
          <p:cNvGrpSpPr/>
          <p:nvPr/>
        </p:nvGrpSpPr>
        <p:grpSpPr>
          <a:xfrm>
            <a:off x="4997915" y="1787771"/>
            <a:ext cx="869485" cy="712617"/>
            <a:chOff x="5029200" y="1787771"/>
            <a:chExt cx="869485" cy="712617"/>
          </a:xfrm>
        </p:grpSpPr>
        <p:sp>
          <p:nvSpPr>
            <p:cNvPr id="36" name="Oval 35">
              <a:extLst>
                <a:ext uri="{FF2B5EF4-FFF2-40B4-BE49-F238E27FC236}">
                  <a16:creationId xmlns:a16="http://schemas.microsoft.com/office/drawing/2014/main" id="{82088E81-862B-D8A0-CD90-41CC66D397F8}"/>
                </a:ext>
              </a:extLst>
            </p:cNvPr>
            <p:cNvSpPr/>
            <p:nvPr/>
          </p:nvSpPr>
          <p:spPr>
            <a:xfrm>
              <a:off x="5097443" y="1787771"/>
              <a:ext cx="633947" cy="633946"/>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ID" sz="1600"/>
            </a:p>
          </p:txBody>
        </p:sp>
        <p:pic>
          <p:nvPicPr>
            <p:cNvPr id="38" name="Picture 37">
              <a:extLst>
                <a:ext uri="{FF2B5EF4-FFF2-40B4-BE49-F238E27FC236}">
                  <a16:creationId xmlns:a16="http://schemas.microsoft.com/office/drawing/2014/main" id="{7940B8A4-50D9-67A4-0EE4-FE3D9DC8143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110" r="48901" b="54209"/>
            <a:stretch/>
          </p:blipFill>
          <p:spPr>
            <a:xfrm>
              <a:off x="5029200" y="1792733"/>
              <a:ext cx="869485" cy="707655"/>
            </a:xfrm>
            <a:prstGeom prst="rect">
              <a:avLst/>
            </a:prstGeom>
          </p:spPr>
        </p:pic>
      </p:grpSp>
    </p:spTree>
    <p:extLst>
      <p:ext uri="{BB962C8B-B14F-4D97-AF65-F5344CB8AC3E}">
        <p14:creationId xmlns:p14="http://schemas.microsoft.com/office/powerpoint/2010/main" val="3883224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2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4750"/>
                            </p:stCondLst>
                            <p:childTnLst>
                              <p:par>
                                <p:cTn id="35" presetID="53" presetClass="entr" presetSubtype="16" fill="hold" nodeType="afterEffect">
                                  <p:stCondLst>
                                    <p:cond delay="25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5500"/>
                            </p:stCondLst>
                            <p:childTnLst>
                              <p:par>
                                <p:cTn id="41" presetID="53" presetClass="entr" presetSubtype="16" fill="hold" nodeType="after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250"/>
                            </p:stCondLst>
                            <p:childTnLst>
                              <p:par>
                                <p:cTn id="47" presetID="22" presetClass="entr" presetSubtype="8" fill="hold" nodeType="afterEffect">
                                  <p:stCondLst>
                                    <p:cond delay="25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6A02DC3-EAD4-C7BF-F313-295A882CBA3F}"/>
              </a:ext>
            </a:extLst>
          </p:cNvPr>
          <p:cNvGrpSpPr/>
          <p:nvPr/>
        </p:nvGrpSpPr>
        <p:grpSpPr>
          <a:xfrm>
            <a:off x="-762000" y="-496633"/>
            <a:ext cx="6705600" cy="2587855"/>
            <a:chOff x="3152270" y="972741"/>
            <a:chExt cx="6178107" cy="2587855"/>
          </a:xfrm>
        </p:grpSpPr>
        <p:pic>
          <p:nvPicPr>
            <p:cNvPr id="68" name="Picture 67">
              <a:extLst>
                <a:ext uri="{FF2B5EF4-FFF2-40B4-BE49-F238E27FC236}">
                  <a16:creationId xmlns:a16="http://schemas.microsoft.com/office/drawing/2014/main" id="{90187457-D64C-6952-AD1F-B173638A13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2270" y="972741"/>
              <a:ext cx="6178107" cy="2587855"/>
            </a:xfrm>
            <a:prstGeom prst="rect">
              <a:avLst/>
            </a:prstGeom>
          </p:spPr>
        </p:pic>
        <p:sp>
          <p:nvSpPr>
            <p:cNvPr id="69" name="TextBox 68">
              <a:extLst>
                <a:ext uri="{FF2B5EF4-FFF2-40B4-BE49-F238E27FC236}">
                  <a16:creationId xmlns:a16="http://schemas.microsoft.com/office/drawing/2014/main" id="{6CC87737-7938-BAB2-6A8A-43BC7825B288}"/>
                </a:ext>
              </a:extLst>
            </p:cNvPr>
            <p:cNvSpPr txBox="1"/>
            <p:nvPr/>
          </p:nvSpPr>
          <p:spPr>
            <a:xfrm>
              <a:off x="3880384" y="1915132"/>
              <a:ext cx="4607524" cy="646331"/>
            </a:xfrm>
            <a:prstGeom prst="rect">
              <a:avLst/>
            </a:prstGeom>
            <a:noFill/>
          </p:spPr>
          <p:txBody>
            <a:bodyPr wrap="square">
              <a:spAutoFit/>
            </a:bodyPr>
            <a:lstStyle/>
            <a:p>
              <a:pPr algn="ctr"/>
              <a:r>
                <a:rPr lang="en-US" sz="1800" b="1" dirty="0">
                  <a:solidFill>
                    <a:srgbClr val="FB3803"/>
                  </a:solidFill>
                  <a:latin typeface="Candara" panose="020E0502030303020204" pitchFamily="34" charset="0"/>
                </a:rPr>
                <a:t>Masih </a:t>
              </a:r>
              <a:r>
                <a:rPr lang="en-US" sz="1800" b="1" dirty="0" err="1">
                  <a:solidFill>
                    <a:srgbClr val="FB3803"/>
                  </a:solidFill>
                  <a:latin typeface="Candara" panose="020E0502030303020204" pitchFamily="34" charset="0"/>
                </a:rPr>
                <a:t>ingatkah</a:t>
              </a:r>
              <a:r>
                <a:rPr lang="en-US" sz="1800" b="1" dirty="0">
                  <a:solidFill>
                    <a:srgbClr val="FB3803"/>
                  </a:solidFill>
                  <a:latin typeface="Candara" panose="020E0502030303020204" pitchFamily="34" charset="0"/>
                </a:rPr>
                <a:t> Anda </a:t>
              </a:r>
              <a:r>
                <a:rPr lang="en-US" sz="1800" b="1" dirty="0" err="1">
                  <a:solidFill>
                    <a:srgbClr val="FB3803"/>
                  </a:solidFill>
                  <a:latin typeface="Candara" panose="020E0502030303020204" pitchFamily="34" charset="0"/>
                </a:rPr>
                <a:t>pembahasan</a:t>
              </a:r>
              <a:r>
                <a:rPr lang="en-US" sz="1800" b="1" dirty="0">
                  <a:solidFill>
                    <a:srgbClr val="FB3803"/>
                  </a:solidFill>
                  <a:latin typeface="Candara" panose="020E0502030303020204" pitchFamily="34" charset="0"/>
                </a:rPr>
                <a:t> pada Bab 7 </a:t>
              </a:r>
              <a:r>
                <a:rPr lang="en-US" sz="1800" b="1" dirty="0" err="1">
                  <a:solidFill>
                    <a:srgbClr val="FB3803"/>
                  </a:solidFill>
                  <a:latin typeface="Candara" panose="020E0502030303020204" pitchFamily="34" charset="0"/>
                </a:rPr>
                <a:t>mengenai</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Larangan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Pergaulan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Bebas</a:t>
              </a:r>
              <a:r>
                <a:rPr lang="en-US" sz="1800" b="1" dirty="0">
                  <a:solidFill>
                    <a:srgbClr val="FB3803"/>
                  </a:solidFill>
                  <a:latin typeface="Candara" panose="020E0502030303020204" pitchFamily="34" charset="0"/>
                </a:rPr>
                <a:t> dan Zina?</a:t>
              </a:r>
              <a:endParaRPr lang="en-ID" dirty="0">
                <a:solidFill>
                  <a:srgbClr val="FB3803"/>
                </a:solidFill>
              </a:endParaRPr>
            </a:p>
          </p:txBody>
        </p:sp>
      </p:grpSp>
      <p:grpSp>
        <p:nvGrpSpPr>
          <p:cNvPr id="20" name="Group 19">
            <a:extLst>
              <a:ext uri="{FF2B5EF4-FFF2-40B4-BE49-F238E27FC236}">
                <a16:creationId xmlns:a16="http://schemas.microsoft.com/office/drawing/2014/main" id="{6403625C-4028-AD76-3D1E-2F98E8DE49B0}"/>
              </a:ext>
            </a:extLst>
          </p:cNvPr>
          <p:cNvGrpSpPr/>
          <p:nvPr/>
        </p:nvGrpSpPr>
        <p:grpSpPr>
          <a:xfrm>
            <a:off x="452296" y="642645"/>
            <a:ext cx="6178107" cy="2433736"/>
            <a:chOff x="3128347" y="2747869"/>
            <a:chExt cx="6178107" cy="2433736"/>
          </a:xfrm>
        </p:grpSpPr>
        <p:pic>
          <p:nvPicPr>
            <p:cNvPr id="72" name="Picture 71">
              <a:extLst>
                <a:ext uri="{FF2B5EF4-FFF2-40B4-BE49-F238E27FC236}">
                  <a16:creationId xmlns:a16="http://schemas.microsoft.com/office/drawing/2014/main" id="{03737335-870E-63FC-45E7-449D838D54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347" y="2747869"/>
              <a:ext cx="6178107" cy="2433736"/>
            </a:xfrm>
            <a:prstGeom prst="rect">
              <a:avLst/>
            </a:prstGeom>
          </p:spPr>
        </p:pic>
        <p:sp>
          <p:nvSpPr>
            <p:cNvPr id="73" name="TextBox 72">
              <a:extLst>
                <a:ext uri="{FF2B5EF4-FFF2-40B4-BE49-F238E27FC236}">
                  <a16:creationId xmlns:a16="http://schemas.microsoft.com/office/drawing/2014/main" id="{EF40991D-B2B2-FE57-88B3-12F819DB4B68}"/>
                </a:ext>
              </a:extLst>
            </p:cNvPr>
            <p:cNvSpPr txBox="1"/>
            <p:nvPr/>
          </p:nvSpPr>
          <p:spPr>
            <a:xfrm>
              <a:off x="3947396" y="3641571"/>
              <a:ext cx="4698330" cy="646331"/>
            </a:xfrm>
            <a:prstGeom prst="rect">
              <a:avLst/>
            </a:prstGeom>
            <a:noFill/>
          </p:spPr>
          <p:txBody>
            <a:bodyPr wrap="square">
              <a:spAutoFit/>
            </a:bodyPr>
            <a:lstStyle/>
            <a:p>
              <a:pPr algn="ctr"/>
              <a:r>
                <a:rPr lang="en-US" sz="1800" b="1" dirty="0" err="1">
                  <a:solidFill>
                    <a:srgbClr val="FB3803"/>
                  </a:solidFill>
                  <a:latin typeface="Candara" panose="020E0502030303020204" pitchFamily="34" charset="0"/>
                </a:rPr>
                <a:t>Bagaimana</a:t>
              </a:r>
              <a:r>
                <a:rPr lang="en-US" sz="1800" b="1" dirty="0">
                  <a:solidFill>
                    <a:srgbClr val="FB3803"/>
                  </a:solidFill>
                  <a:latin typeface="Candara" panose="020E0502030303020204" pitchFamily="34" charset="0"/>
                </a:rPr>
                <a:t> hikmah </a:t>
              </a:r>
              <a:r>
                <a:rPr lang="en-US" sz="1800" b="1" dirty="0" err="1">
                  <a:solidFill>
                    <a:srgbClr val="FB3803"/>
                  </a:solidFill>
                  <a:latin typeface="Candara" panose="020E0502030303020204" pitchFamily="34" charset="0"/>
                </a:rPr>
                <a:t>larangan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tersebut</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atas</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pemeliharaan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kehidupan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manusia</a:t>
              </a:r>
              <a:r>
                <a:rPr lang="en-US" sz="1800" b="1" dirty="0">
                  <a:solidFill>
                    <a:srgbClr val="FB3803"/>
                  </a:solidFill>
                  <a:latin typeface="Candara" panose="020E0502030303020204" pitchFamily="34" charset="0"/>
                </a:rPr>
                <a:t>?</a:t>
              </a:r>
              <a:endParaRPr lang="en-ID" sz="1800" b="1" dirty="0">
                <a:solidFill>
                  <a:srgbClr val="FB3803"/>
                </a:solidFill>
                <a:latin typeface="Candara" panose="020E0502030303020204" pitchFamily="34" charset="0"/>
              </a:endParaRPr>
            </a:p>
          </p:txBody>
        </p:sp>
      </p:grpSp>
      <p:grpSp>
        <p:nvGrpSpPr>
          <p:cNvPr id="25" name="Group 24">
            <a:extLst>
              <a:ext uri="{FF2B5EF4-FFF2-40B4-BE49-F238E27FC236}">
                <a16:creationId xmlns:a16="http://schemas.microsoft.com/office/drawing/2014/main" id="{735E8C91-5BCE-28D7-39ED-752F3EABDF64}"/>
              </a:ext>
            </a:extLst>
          </p:cNvPr>
          <p:cNvGrpSpPr/>
          <p:nvPr/>
        </p:nvGrpSpPr>
        <p:grpSpPr>
          <a:xfrm>
            <a:off x="1371600" y="1690568"/>
            <a:ext cx="6178107" cy="2433736"/>
            <a:chOff x="3128347" y="2747869"/>
            <a:chExt cx="6178107" cy="2433736"/>
          </a:xfrm>
        </p:grpSpPr>
        <p:pic>
          <p:nvPicPr>
            <p:cNvPr id="26" name="Picture 25">
              <a:extLst>
                <a:ext uri="{FF2B5EF4-FFF2-40B4-BE49-F238E27FC236}">
                  <a16:creationId xmlns:a16="http://schemas.microsoft.com/office/drawing/2014/main" id="{3306EF96-7D3F-DED6-275E-06EDA95CF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347" y="2747869"/>
              <a:ext cx="6178107" cy="2433736"/>
            </a:xfrm>
            <a:prstGeom prst="rect">
              <a:avLst/>
            </a:prstGeom>
          </p:spPr>
        </p:pic>
        <p:sp>
          <p:nvSpPr>
            <p:cNvPr id="27" name="TextBox 26">
              <a:extLst>
                <a:ext uri="{FF2B5EF4-FFF2-40B4-BE49-F238E27FC236}">
                  <a16:creationId xmlns:a16="http://schemas.microsoft.com/office/drawing/2014/main" id="{2D090322-5ACB-4953-8EF4-B7A0FF04BBB1}"/>
                </a:ext>
              </a:extLst>
            </p:cNvPr>
            <p:cNvSpPr txBox="1"/>
            <p:nvPr/>
          </p:nvSpPr>
          <p:spPr>
            <a:xfrm>
              <a:off x="3947396" y="3641571"/>
              <a:ext cx="4698330" cy="646331"/>
            </a:xfrm>
            <a:prstGeom prst="rect">
              <a:avLst/>
            </a:prstGeom>
            <a:noFill/>
          </p:spPr>
          <p:txBody>
            <a:bodyPr wrap="square">
              <a:spAutoFit/>
            </a:bodyPr>
            <a:lstStyle/>
            <a:p>
              <a:pPr algn="ctr"/>
              <a:r>
                <a:rPr lang="en-US" sz="1800" b="1" dirty="0" err="1">
                  <a:solidFill>
                    <a:srgbClr val="FB3803"/>
                  </a:solidFill>
                  <a:latin typeface="Candara" panose="020E0502030303020204" pitchFamily="34" charset="0"/>
                </a:rPr>
                <a:t>Apa</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saja</a:t>
              </a:r>
              <a:r>
                <a:rPr lang="en-US" sz="1800" b="1" dirty="0">
                  <a:solidFill>
                    <a:srgbClr val="FB3803"/>
                  </a:solidFill>
                  <a:latin typeface="Candara" panose="020E0502030303020204" pitchFamily="34" charset="0"/>
                </a:rPr>
                <a:t> yang </a:t>
              </a:r>
              <a:r>
                <a:rPr lang="en-US" sz="1800" b="1" dirty="0" err="1">
                  <a:solidFill>
                    <a:srgbClr val="FB3803"/>
                  </a:solidFill>
                  <a:latin typeface="Candara" panose="020E0502030303020204" pitchFamily="34" charset="0"/>
                </a:rPr>
                <a:t>harus</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dilindungi</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atau</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dijaga</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dalam</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kehidupan</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manusia</a:t>
              </a:r>
              <a:r>
                <a:rPr lang="en-US" sz="1800" b="1" dirty="0">
                  <a:solidFill>
                    <a:srgbClr val="FB3803"/>
                  </a:solidFill>
                  <a:latin typeface="Candara" panose="020E0502030303020204" pitchFamily="34" charset="0"/>
                </a:rPr>
                <a:t>?</a:t>
              </a:r>
              <a:endParaRPr lang="en-ID" sz="1800" b="1" dirty="0">
                <a:solidFill>
                  <a:srgbClr val="FB3803"/>
                </a:solidFill>
                <a:latin typeface="Candara" panose="020E0502030303020204" pitchFamily="34" charset="0"/>
              </a:endParaRPr>
            </a:p>
          </p:txBody>
        </p:sp>
      </p:grpSp>
      <p:grpSp>
        <p:nvGrpSpPr>
          <p:cNvPr id="28" name="Group 27">
            <a:extLst>
              <a:ext uri="{FF2B5EF4-FFF2-40B4-BE49-F238E27FC236}">
                <a16:creationId xmlns:a16="http://schemas.microsoft.com/office/drawing/2014/main" id="{100A08DC-5D67-00AD-E297-EB4034F5A9AD}"/>
              </a:ext>
            </a:extLst>
          </p:cNvPr>
          <p:cNvGrpSpPr/>
          <p:nvPr/>
        </p:nvGrpSpPr>
        <p:grpSpPr>
          <a:xfrm>
            <a:off x="2743200" y="2906550"/>
            <a:ext cx="6178107" cy="2433736"/>
            <a:chOff x="3128347" y="2747869"/>
            <a:chExt cx="6178107" cy="2433736"/>
          </a:xfrm>
        </p:grpSpPr>
        <p:pic>
          <p:nvPicPr>
            <p:cNvPr id="29" name="Picture 28">
              <a:extLst>
                <a:ext uri="{FF2B5EF4-FFF2-40B4-BE49-F238E27FC236}">
                  <a16:creationId xmlns:a16="http://schemas.microsoft.com/office/drawing/2014/main" id="{BDBB4ACC-9344-24B0-2DB8-08043DC74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347" y="2747869"/>
              <a:ext cx="6178107" cy="2433736"/>
            </a:xfrm>
            <a:prstGeom prst="rect">
              <a:avLst/>
            </a:prstGeom>
          </p:spPr>
        </p:pic>
        <p:sp>
          <p:nvSpPr>
            <p:cNvPr id="30" name="TextBox 29">
              <a:extLst>
                <a:ext uri="{FF2B5EF4-FFF2-40B4-BE49-F238E27FC236}">
                  <a16:creationId xmlns:a16="http://schemas.microsoft.com/office/drawing/2014/main" id="{88004FC3-D9A9-AEC9-1475-8333952BE0D3}"/>
                </a:ext>
              </a:extLst>
            </p:cNvPr>
            <p:cNvSpPr txBox="1"/>
            <p:nvPr/>
          </p:nvSpPr>
          <p:spPr>
            <a:xfrm>
              <a:off x="3947396" y="3641571"/>
              <a:ext cx="4698330" cy="923330"/>
            </a:xfrm>
            <a:prstGeom prst="rect">
              <a:avLst/>
            </a:prstGeom>
            <a:noFill/>
          </p:spPr>
          <p:txBody>
            <a:bodyPr wrap="square">
              <a:spAutoFit/>
            </a:bodyPr>
            <a:lstStyle/>
            <a:p>
              <a:pPr algn="ctr"/>
              <a:r>
                <a:rPr lang="en-US" sz="1800" b="1" dirty="0" err="1">
                  <a:solidFill>
                    <a:srgbClr val="FB3803"/>
                  </a:solidFill>
                  <a:latin typeface="Candara" panose="020E0502030303020204" pitchFamily="34" charset="0"/>
                </a:rPr>
                <a:t>Bagaimana</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upaya</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perlindungan</a:t>
              </a:r>
              <a:r>
                <a:rPr lang="en-US" sz="1800" b="1" dirty="0">
                  <a:solidFill>
                    <a:srgbClr val="FB3803"/>
                  </a:solidFill>
                  <a:latin typeface="Candara" panose="020E0502030303020204" pitchFamily="34" charset="0"/>
                </a:rPr>
                <a:t> yang </a:t>
              </a:r>
              <a:r>
                <a:rPr lang="en-US" sz="1800" b="1" dirty="0" err="1">
                  <a:solidFill>
                    <a:srgbClr val="FB3803"/>
                  </a:solidFill>
                  <a:latin typeface="Candara" panose="020E0502030303020204" pitchFamily="34" charset="0"/>
                </a:rPr>
                <a:t>harus</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dilakukan</a:t>
              </a:r>
              <a:r>
                <a:rPr lang="en-US" sz="1800" b="1" dirty="0">
                  <a:solidFill>
                    <a:srgbClr val="FB3803"/>
                  </a:solidFill>
                  <a:latin typeface="Candara" panose="020E0502030303020204" pitchFamily="34" charset="0"/>
                </a:rPr>
                <a:t> pada </a:t>
              </a:r>
              <a:r>
                <a:rPr lang="en-US" sz="1800" b="1" dirty="0" err="1">
                  <a:solidFill>
                    <a:srgbClr val="FB3803"/>
                  </a:solidFill>
                  <a:latin typeface="Candara" panose="020E0502030303020204" pitchFamily="34" charset="0"/>
                </a:rPr>
                <a:t>hal-hal</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tersebut</a:t>
              </a:r>
              <a:r>
                <a:rPr lang="en-US" sz="1800" b="1" dirty="0">
                  <a:solidFill>
                    <a:srgbClr val="FB3803"/>
                  </a:solidFill>
                  <a:latin typeface="Candara" panose="020E0502030303020204" pitchFamily="34" charset="0"/>
                </a:rPr>
                <a:t> oleh </a:t>
              </a:r>
              <a:r>
                <a:rPr lang="en-US" sz="1800" b="1" dirty="0" err="1">
                  <a:solidFill>
                    <a:srgbClr val="FB3803"/>
                  </a:solidFill>
                  <a:latin typeface="Candara" panose="020E0502030303020204" pitchFamily="34" charset="0"/>
                </a:rPr>
                <a:t>seorang</a:t>
              </a:r>
              <a:r>
                <a:rPr lang="en-US" sz="1800" b="1" dirty="0">
                  <a:solidFill>
                    <a:srgbClr val="FB3803"/>
                  </a:solidFill>
                  <a:latin typeface="Candara" panose="020E0502030303020204" pitchFamily="34" charset="0"/>
                </a:rPr>
                <a:t> </a:t>
              </a:r>
              <a:r>
                <a:rPr lang="en-US" sz="1800" b="1" dirty="0" err="1">
                  <a:solidFill>
                    <a:srgbClr val="FB3803"/>
                  </a:solidFill>
                  <a:latin typeface="Candara" panose="020E0502030303020204" pitchFamily="34" charset="0"/>
                </a:rPr>
                <a:t>muslim</a:t>
              </a:r>
              <a:r>
                <a:rPr lang="en-US" sz="1800" b="1" dirty="0">
                  <a:solidFill>
                    <a:srgbClr val="FB3803"/>
                  </a:solidFill>
                  <a:latin typeface="Candara" panose="020E0502030303020204" pitchFamily="34" charset="0"/>
                </a:rPr>
                <a:t>?</a:t>
              </a:r>
              <a:endParaRPr lang="en-ID" sz="1800" b="1" dirty="0">
                <a:solidFill>
                  <a:srgbClr val="FB3803"/>
                </a:solidFill>
                <a:latin typeface="Candara" panose="020E0502030303020204" pitchFamily="34" charset="0"/>
              </a:endParaRPr>
            </a:p>
          </p:txBody>
        </p:sp>
      </p:grpSp>
    </p:spTree>
    <p:extLst>
      <p:ext uri="{BB962C8B-B14F-4D97-AF65-F5344CB8AC3E}">
        <p14:creationId xmlns:p14="http://schemas.microsoft.com/office/powerpoint/2010/main" val="3928390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1000"/>
                                        <p:tgtEl>
                                          <p:spTgt spid="17"/>
                                        </p:tgtEl>
                                      </p:cBhvr>
                                    </p:animEffect>
                                  </p:childTnLst>
                                </p:cTn>
                              </p:par>
                            </p:childTnLst>
                          </p:cTn>
                        </p:par>
                        <p:par>
                          <p:cTn id="8" fill="hold">
                            <p:stCondLst>
                              <p:cond delay="1000"/>
                            </p:stCondLst>
                            <p:childTnLst>
                              <p:par>
                                <p:cTn id="9" presetID="9" presetClass="entr" presetSubtype="0" fill="hold"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1000"/>
                                        <p:tgtEl>
                                          <p:spTgt spid="20"/>
                                        </p:tgtEl>
                                      </p:cBhvr>
                                    </p:animEffect>
                                  </p:childTnLst>
                                </p:cTn>
                              </p:par>
                            </p:childTnLst>
                          </p:cTn>
                        </p:par>
                        <p:par>
                          <p:cTn id="12" fill="hold">
                            <p:stCondLst>
                              <p:cond delay="2250"/>
                            </p:stCondLst>
                            <p:childTnLst>
                              <p:par>
                                <p:cTn id="13" presetID="9" presetClass="entr" presetSubtype="0" fill="hold" nodeType="afterEffect">
                                  <p:stCondLst>
                                    <p:cond delay="250"/>
                                  </p:stCondLst>
                                  <p:childTnLst>
                                    <p:set>
                                      <p:cBhvr>
                                        <p:cTn id="14" dur="1" fill="hold">
                                          <p:stCondLst>
                                            <p:cond delay="0"/>
                                          </p:stCondLst>
                                        </p:cTn>
                                        <p:tgtEl>
                                          <p:spTgt spid="25"/>
                                        </p:tgtEl>
                                        <p:attrNameLst>
                                          <p:attrName>style.visibility</p:attrName>
                                        </p:attrNameLst>
                                      </p:cBhvr>
                                      <p:to>
                                        <p:strVal val="visible"/>
                                      </p:to>
                                    </p:set>
                                    <p:animEffect transition="in" filter="dissolve">
                                      <p:cBhvr>
                                        <p:cTn id="15" dur="1000"/>
                                        <p:tgtEl>
                                          <p:spTgt spid="25"/>
                                        </p:tgtEl>
                                      </p:cBhvr>
                                    </p:animEffect>
                                  </p:childTnLst>
                                </p:cTn>
                              </p:par>
                            </p:childTnLst>
                          </p:cTn>
                        </p:par>
                        <p:par>
                          <p:cTn id="16" fill="hold">
                            <p:stCondLst>
                              <p:cond delay="3500"/>
                            </p:stCondLst>
                            <p:childTnLst>
                              <p:par>
                                <p:cTn id="17" presetID="9" presetClass="entr" presetSubtype="0" fill="hold" nodeType="afterEffect">
                                  <p:stCondLst>
                                    <p:cond delay="250"/>
                                  </p:stCondLst>
                                  <p:childTnLst>
                                    <p:set>
                                      <p:cBhvr>
                                        <p:cTn id="18" dur="1" fill="hold">
                                          <p:stCondLst>
                                            <p:cond delay="0"/>
                                          </p:stCondLst>
                                        </p:cTn>
                                        <p:tgtEl>
                                          <p:spTgt spid="28"/>
                                        </p:tgtEl>
                                        <p:attrNameLst>
                                          <p:attrName>style.visibility</p:attrName>
                                        </p:attrNameLst>
                                      </p:cBhvr>
                                      <p:to>
                                        <p:strVal val="visible"/>
                                      </p:to>
                                    </p:set>
                                    <p:animEffect transition="in" filter="dissolve">
                                      <p:cBhvr>
                                        <p:cTn id="19"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23" name="TextBox 22">
            <a:extLst>
              <a:ext uri="{FF2B5EF4-FFF2-40B4-BE49-F238E27FC236}">
                <a16:creationId xmlns:a16="http://schemas.microsoft.com/office/drawing/2014/main" id="{19F8AF9B-26C8-85F2-C697-38696E492280}"/>
              </a:ext>
            </a:extLst>
          </p:cNvPr>
          <p:cNvSpPr txBox="1"/>
          <p:nvPr/>
        </p:nvSpPr>
        <p:spPr>
          <a:xfrm>
            <a:off x="3207657" y="152046"/>
            <a:ext cx="2728686" cy="646331"/>
          </a:xfrm>
          <a:prstGeom prst="rect">
            <a:avLst/>
          </a:prstGeom>
          <a:noFill/>
          <a:ln>
            <a:noFill/>
          </a:ln>
        </p:spPr>
        <p:txBody>
          <a:bodyPr wrap="square" rtlCol="0" anchor="ctr">
            <a:spAutoFit/>
          </a:bodyPr>
          <a:lstStyle/>
          <a:p>
            <a:pPr algn="ctr"/>
            <a:r>
              <a:rPr lang="en-US" sz="3600" b="1" dirty="0">
                <a:solidFill>
                  <a:srgbClr val="005C4A"/>
                </a:solidFill>
                <a:latin typeface="Candara" panose="020E0502030303020204" pitchFamily="34" charset="0"/>
              </a:rPr>
              <a:t>Peta </a:t>
            </a:r>
            <a:r>
              <a:rPr lang="en-US" sz="3600" b="1" dirty="0" err="1">
                <a:solidFill>
                  <a:srgbClr val="005C4A"/>
                </a:solidFill>
                <a:latin typeface="Candara" panose="020E0502030303020204" pitchFamily="34" charset="0"/>
              </a:rPr>
              <a:t>Konsep</a:t>
            </a:r>
            <a:endParaRPr lang="en-ID" sz="3600" b="1" dirty="0">
              <a:solidFill>
                <a:srgbClr val="005C4A"/>
              </a:solidFill>
              <a:latin typeface="Candara" panose="020E0502030303020204" pitchFamily="34" charset="0"/>
            </a:endParaRPr>
          </a:p>
        </p:txBody>
      </p:sp>
      <p:grpSp>
        <p:nvGrpSpPr>
          <p:cNvPr id="3" name="Group 2">
            <a:extLst>
              <a:ext uri="{FF2B5EF4-FFF2-40B4-BE49-F238E27FC236}">
                <a16:creationId xmlns:a16="http://schemas.microsoft.com/office/drawing/2014/main" id="{5DA25A9F-42EB-11F3-3CBD-707BEA005B4F}"/>
              </a:ext>
            </a:extLst>
          </p:cNvPr>
          <p:cNvGrpSpPr/>
          <p:nvPr/>
        </p:nvGrpSpPr>
        <p:grpSpPr>
          <a:xfrm>
            <a:off x="838200" y="950777"/>
            <a:ext cx="7467600" cy="3546301"/>
            <a:chOff x="838200" y="950777"/>
            <a:chExt cx="7467600" cy="3546301"/>
          </a:xfrm>
        </p:grpSpPr>
        <p:cxnSp>
          <p:nvCxnSpPr>
            <p:cNvPr id="22" name="Straight Connector 21">
              <a:extLst>
                <a:ext uri="{FF2B5EF4-FFF2-40B4-BE49-F238E27FC236}">
                  <a16:creationId xmlns:a16="http://schemas.microsoft.com/office/drawing/2014/main" id="{D56277FE-E08D-5A4C-F5F4-41D0E8165C1A}"/>
                </a:ext>
              </a:extLst>
            </p:cNvPr>
            <p:cNvCxnSpPr>
              <a:cxnSpLocks/>
            </p:cNvCxnSpPr>
            <p:nvPr/>
          </p:nvCxnSpPr>
          <p:spPr>
            <a:xfrm>
              <a:off x="4648200" y="3321039"/>
              <a:ext cx="0" cy="349172"/>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4BCD5B7B-F773-064D-8FFB-CD6DD8151E7F}"/>
                </a:ext>
              </a:extLst>
            </p:cNvPr>
            <p:cNvGrpSpPr/>
            <p:nvPr/>
          </p:nvGrpSpPr>
          <p:grpSpPr>
            <a:xfrm>
              <a:off x="838200" y="950777"/>
              <a:ext cx="7467600" cy="3546301"/>
              <a:chOff x="838200" y="798377"/>
              <a:chExt cx="7467600" cy="3546301"/>
            </a:xfrm>
          </p:grpSpPr>
          <p:grpSp>
            <p:nvGrpSpPr>
              <p:cNvPr id="20" name="Group 19">
                <a:extLst>
                  <a:ext uri="{FF2B5EF4-FFF2-40B4-BE49-F238E27FC236}">
                    <a16:creationId xmlns:a16="http://schemas.microsoft.com/office/drawing/2014/main" id="{8DB0FDAD-E84E-3C2A-DACC-F91E6E6C69EA}"/>
                  </a:ext>
                </a:extLst>
              </p:cNvPr>
              <p:cNvGrpSpPr/>
              <p:nvPr/>
            </p:nvGrpSpPr>
            <p:grpSpPr>
              <a:xfrm>
                <a:off x="2538144" y="1962150"/>
                <a:ext cx="4142715" cy="0"/>
                <a:chOff x="2538144" y="1962150"/>
                <a:chExt cx="4142715" cy="0"/>
              </a:xfrm>
            </p:grpSpPr>
            <p:cxnSp>
              <p:nvCxnSpPr>
                <p:cNvPr id="42" name="Straight Connector 41">
                  <a:extLst>
                    <a:ext uri="{FF2B5EF4-FFF2-40B4-BE49-F238E27FC236}">
                      <a16:creationId xmlns:a16="http://schemas.microsoft.com/office/drawing/2014/main" id="{E1C20A1C-DB6E-4877-4CAD-657410AF737B}"/>
                    </a:ext>
                  </a:extLst>
                </p:cNvPr>
                <p:cNvCxnSpPr>
                  <a:cxnSpLocks/>
                </p:cNvCxnSpPr>
                <p:nvPr/>
              </p:nvCxnSpPr>
              <p:spPr>
                <a:xfrm>
                  <a:off x="2538144" y="1962150"/>
                  <a:ext cx="852474"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3C559E3-5A4A-19F0-1EE5-8707A964B4F0}"/>
                    </a:ext>
                  </a:extLst>
                </p:cNvPr>
                <p:cNvCxnSpPr>
                  <a:cxnSpLocks/>
                </p:cNvCxnSpPr>
                <p:nvPr/>
              </p:nvCxnSpPr>
              <p:spPr>
                <a:xfrm>
                  <a:off x="5828385" y="1962150"/>
                  <a:ext cx="852474" cy="0"/>
                </a:xfrm>
                <a:prstGeom prst="line">
                  <a:avLst/>
                </a:prstGeom>
                <a:ln w="12700">
                  <a:solidFill>
                    <a:srgbClr val="005C4A"/>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B0BABE5A-27C7-A026-D3DB-0B55DBE51829}"/>
                  </a:ext>
                </a:extLst>
              </p:cNvPr>
              <p:cNvGrpSpPr/>
              <p:nvPr/>
            </p:nvGrpSpPr>
            <p:grpSpPr>
              <a:xfrm>
                <a:off x="3417464" y="798377"/>
                <a:ext cx="2370263" cy="2370262"/>
                <a:chOff x="4390692" y="1161133"/>
                <a:chExt cx="3396347" cy="3396347"/>
              </a:xfrm>
            </p:grpSpPr>
            <p:sp>
              <p:nvSpPr>
                <p:cNvPr id="39" name="Oval 38">
                  <a:extLst>
                    <a:ext uri="{FF2B5EF4-FFF2-40B4-BE49-F238E27FC236}">
                      <a16:creationId xmlns:a16="http://schemas.microsoft.com/office/drawing/2014/main" id="{6E4D6C40-5814-60FB-43F0-FDC3AB4D174D}"/>
                    </a:ext>
                  </a:extLst>
                </p:cNvPr>
                <p:cNvSpPr/>
                <p:nvPr/>
              </p:nvSpPr>
              <p:spPr>
                <a:xfrm>
                  <a:off x="4390692" y="1161133"/>
                  <a:ext cx="3396347" cy="3396347"/>
                </a:xfrm>
                <a:prstGeom prst="ellipse">
                  <a:avLst/>
                </a:prstGeom>
                <a:solidFill>
                  <a:schemeClr val="bg1"/>
                </a:solidFill>
                <a:ln w="101600" cmpd="thickThin">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 name="TextBox 39">
                  <a:hlinkClick r:id="rId4" action="ppaction://hlinksldjump"/>
                  <a:extLst>
                    <a:ext uri="{FF2B5EF4-FFF2-40B4-BE49-F238E27FC236}">
                      <a16:creationId xmlns:a16="http://schemas.microsoft.com/office/drawing/2014/main" id="{C1079CDF-8932-5599-5575-71F9B3D089C7}"/>
                    </a:ext>
                  </a:extLst>
                </p:cNvPr>
                <p:cNvSpPr txBox="1"/>
                <p:nvPr/>
              </p:nvSpPr>
              <p:spPr>
                <a:xfrm>
                  <a:off x="4695117" y="1912897"/>
                  <a:ext cx="2878525" cy="2116862"/>
                </a:xfrm>
                <a:prstGeom prst="rect">
                  <a:avLst/>
                </a:prstGeom>
                <a:noFill/>
                <a:ln w="76200">
                  <a:noFill/>
                </a:ln>
                <a:effectLst/>
              </p:spPr>
              <p:txBody>
                <a:bodyPr wrap="square" rtlCol="0">
                  <a:spAutoFit/>
                </a:bodyPr>
                <a:lstStyle/>
                <a:p>
                  <a:pPr algn="ctr"/>
                  <a:r>
                    <a:rPr lang="en-US" b="1" dirty="0" err="1">
                      <a:solidFill>
                        <a:srgbClr val="005C4A"/>
                      </a:solidFill>
                      <a:latin typeface="Candara" panose="020E0502030303020204" pitchFamily="34" charset="0"/>
                    </a:rPr>
                    <a:t>Menjaga</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Keseimbangan</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Kehidupan</a:t>
                  </a:r>
                  <a:r>
                    <a:rPr lang="en-US" b="1" dirty="0">
                      <a:solidFill>
                        <a:srgbClr val="005C4A"/>
                      </a:solidFill>
                      <a:latin typeface="Candara" panose="020E0502030303020204" pitchFamily="34" charset="0"/>
                    </a:rPr>
                    <a:t> </a:t>
                  </a:r>
                  <a:r>
                    <a:rPr lang="en-US" b="1" dirty="0" err="1">
                      <a:solidFill>
                        <a:srgbClr val="005C4A"/>
                      </a:solidFill>
                      <a:latin typeface="Candara" panose="020E0502030303020204" pitchFamily="34" charset="0"/>
                    </a:rPr>
                    <a:t>dengan</a:t>
                  </a:r>
                  <a:r>
                    <a:rPr lang="en-US" b="1" dirty="0">
                      <a:solidFill>
                        <a:srgbClr val="005C4A"/>
                      </a:solidFill>
                      <a:latin typeface="Candara" panose="020E0502030303020204" pitchFamily="34" charset="0"/>
                    </a:rPr>
                    <a:t> </a:t>
                  </a:r>
                  <a:r>
                    <a:rPr lang="en-US" b="1" i="1" dirty="0">
                      <a:solidFill>
                        <a:srgbClr val="005C4A"/>
                      </a:solidFill>
                      <a:latin typeface="Candara" panose="020E0502030303020204" pitchFamily="34" charset="0"/>
                    </a:rPr>
                    <a:t>Al-</a:t>
                  </a:r>
                  <a:r>
                    <a:rPr lang="en-US" b="1" i="1" dirty="0" err="1">
                      <a:solidFill>
                        <a:srgbClr val="005C4A"/>
                      </a:solidFill>
                      <a:latin typeface="Candara" panose="020E0502030303020204" pitchFamily="34" charset="0"/>
                    </a:rPr>
                    <a:t>Kulliyat</a:t>
                  </a:r>
                  <a:r>
                    <a:rPr lang="en-US" b="1" i="1" dirty="0">
                      <a:solidFill>
                        <a:srgbClr val="005C4A"/>
                      </a:solidFill>
                      <a:latin typeface="Candara" panose="020E0502030303020204" pitchFamily="34" charset="0"/>
                    </a:rPr>
                    <a:t> Al-</a:t>
                  </a:r>
                  <a:r>
                    <a:rPr lang="en-US" b="1" i="1" dirty="0" err="1">
                      <a:solidFill>
                        <a:srgbClr val="005C4A"/>
                      </a:solidFill>
                      <a:latin typeface="Candara" panose="020E0502030303020204" pitchFamily="34" charset="0"/>
                    </a:rPr>
                    <a:t>Khamsah</a:t>
                  </a:r>
                  <a:endParaRPr lang="en-ID" b="1" dirty="0">
                    <a:solidFill>
                      <a:srgbClr val="005C4A"/>
                    </a:solidFill>
                    <a:latin typeface="Candara" panose="020E0502030303020204" pitchFamily="34" charset="0"/>
                  </a:endParaRPr>
                </a:p>
              </p:txBody>
            </p:sp>
          </p:grpSp>
          <p:grpSp>
            <p:nvGrpSpPr>
              <p:cNvPr id="25" name="Group 24">
                <a:extLst>
                  <a:ext uri="{FF2B5EF4-FFF2-40B4-BE49-F238E27FC236}">
                    <a16:creationId xmlns:a16="http://schemas.microsoft.com/office/drawing/2014/main" id="{01D47189-A1E1-D39D-D97F-697B7C3C21A1}"/>
                  </a:ext>
                </a:extLst>
              </p:cNvPr>
              <p:cNvGrpSpPr/>
              <p:nvPr/>
            </p:nvGrpSpPr>
            <p:grpSpPr>
              <a:xfrm>
                <a:off x="838200" y="1428750"/>
                <a:ext cx="7467600" cy="2915928"/>
                <a:chOff x="838200" y="1428750"/>
                <a:chExt cx="7467600" cy="2915928"/>
              </a:xfrm>
            </p:grpSpPr>
            <p:sp>
              <p:nvSpPr>
                <p:cNvPr id="27" name="Rectangle: Rounded Corners 26">
                  <a:hlinkClick r:id="rId5" action="ppaction://hlinksldjump"/>
                  <a:extLst>
                    <a:ext uri="{FF2B5EF4-FFF2-40B4-BE49-F238E27FC236}">
                      <a16:creationId xmlns:a16="http://schemas.microsoft.com/office/drawing/2014/main" id="{5FF65013-1B09-509A-EAEC-E678C674384D}"/>
                    </a:ext>
                  </a:extLst>
                </p:cNvPr>
                <p:cNvSpPr/>
                <p:nvPr/>
              </p:nvSpPr>
              <p:spPr>
                <a:xfrm>
                  <a:off x="6553200" y="1456890"/>
                  <a:ext cx="1752600" cy="1038660"/>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5C4A"/>
                      </a:solidFill>
                      <a:latin typeface="Candara" panose="020E0502030303020204" pitchFamily="34" charset="0"/>
                    </a:rPr>
                    <a:t>Macam-Macam</a:t>
                  </a:r>
                  <a:r>
                    <a:rPr lang="en-US" sz="1600" b="1" dirty="0">
                      <a:solidFill>
                        <a:srgbClr val="005C4A"/>
                      </a:solidFill>
                      <a:latin typeface="Candara" panose="020E0502030303020204" pitchFamily="34" charset="0"/>
                    </a:rPr>
                    <a:t> </a:t>
                  </a:r>
                  <a:r>
                    <a:rPr lang="en-US" sz="1600" b="1" i="1" dirty="0">
                      <a:solidFill>
                        <a:srgbClr val="005C4A"/>
                      </a:solidFill>
                      <a:latin typeface="Candara" panose="020E0502030303020204" pitchFamily="34" charset="0"/>
                    </a:rPr>
                    <a:t>Al-</a:t>
                  </a:r>
                  <a:r>
                    <a:rPr lang="en-US" sz="1600" b="1" i="1" dirty="0" err="1">
                      <a:solidFill>
                        <a:srgbClr val="005C4A"/>
                      </a:solidFill>
                      <a:latin typeface="Candara" panose="020E0502030303020204" pitchFamily="34" charset="0"/>
                    </a:rPr>
                    <a:t>Kulliyat</a:t>
                  </a:r>
                  <a:endParaRPr lang="en-US" sz="1600" b="1" i="1" dirty="0">
                    <a:solidFill>
                      <a:srgbClr val="005C4A"/>
                    </a:solidFill>
                    <a:latin typeface="Candara" panose="020E0502030303020204" pitchFamily="34" charset="0"/>
                  </a:endParaRPr>
                </a:p>
                <a:p>
                  <a:pPr algn="ctr"/>
                  <a:r>
                    <a:rPr lang="en-US" sz="1600" b="1" i="1" dirty="0">
                      <a:solidFill>
                        <a:srgbClr val="005C4A"/>
                      </a:solidFill>
                      <a:latin typeface="Candara" panose="020E0502030303020204" pitchFamily="34" charset="0"/>
                    </a:rPr>
                    <a:t>Al-</a:t>
                  </a:r>
                  <a:r>
                    <a:rPr lang="en-US" sz="1600" b="1" i="1" dirty="0" err="1">
                      <a:solidFill>
                        <a:srgbClr val="005C4A"/>
                      </a:solidFill>
                      <a:latin typeface="Candara" panose="020E0502030303020204" pitchFamily="34" charset="0"/>
                    </a:rPr>
                    <a:t>Khamsah</a:t>
                  </a:r>
                  <a:endParaRPr lang="en-ID" sz="1600" dirty="0"/>
                </a:p>
              </p:txBody>
            </p:sp>
            <p:sp>
              <p:nvSpPr>
                <p:cNvPr id="28" name="Rectangle: Rounded Corners 27">
                  <a:hlinkClick r:id="rId6" action="ppaction://hlinksldjump"/>
                  <a:extLst>
                    <a:ext uri="{FF2B5EF4-FFF2-40B4-BE49-F238E27FC236}">
                      <a16:creationId xmlns:a16="http://schemas.microsoft.com/office/drawing/2014/main" id="{E62EF53A-2EF1-27E8-8513-8887D98FF9D9}"/>
                    </a:ext>
                  </a:extLst>
                </p:cNvPr>
                <p:cNvSpPr/>
                <p:nvPr/>
              </p:nvSpPr>
              <p:spPr>
                <a:xfrm>
                  <a:off x="838200" y="1428750"/>
                  <a:ext cx="1752600" cy="1038660"/>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5C4A"/>
                      </a:solidFill>
                      <a:latin typeface="Candara" panose="020E0502030303020204" pitchFamily="34" charset="0"/>
                    </a:rPr>
                    <a:t>Pengertian</a:t>
                  </a:r>
                  <a:endParaRPr lang="en-US" sz="1600" b="1" dirty="0">
                    <a:solidFill>
                      <a:srgbClr val="005C4A"/>
                    </a:solidFill>
                    <a:latin typeface="Candara" panose="020E0502030303020204" pitchFamily="34" charset="0"/>
                  </a:endParaRPr>
                </a:p>
                <a:p>
                  <a:pPr algn="ctr"/>
                  <a:r>
                    <a:rPr lang="en-US" sz="1600" b="1" i="1" dirty="0">
                      <a:solidFill>
                        <a:srgbClr val="005C4A"/>
                      </a:solidFill>
                      <a:latin typeface="Candara" panose="020E0502030303020204" pitchFamily="34" charset="0"/>
                    </a:rPr>
                    <a:t>Al-</a:t>
                  </a:r>
                  <a:r>
                    <a:rPr lang="en-US" sz="1600" b="1" i="1" dirty="0" err="1">
                      <a:solidFill>
                        <a:srgbClr val="005C4A"/>
                      </a:solidFill>
                      <a:latin typeface="Candara" panose="020E0502030303020204" pitchFamily="34" charset="0"/>
                    </a:rPr>
                    <a:t>Kulliyat</a:t>
                  </a:r>
                  <a:endParaRPr lang="en-US" sz="1600" b="1" i="1" dirty="0">
                    <a:solidFill>
                      <a:srgbClr val="005C4A"/>
                    </a:solidFill>
                    <a:latin typeface="Candara" panose="020E0502030303020204" pitchFamily="34" charset="0"/>
                  </a:endParaRPr>
                </a:p>
                <a:p>
                  <a:pPr algn="ctr"/>
                  <a:r>
                    <a:rPr lang="en-US" sz="1600" b="1" i="1" dirty="0">
                      <a:solidFill>
                        <a:srgbClr val="005C4A"/>
                      </a:solidFill>
                      <a:latin typeface="Candara" panose="020E0502030303020204" pitchFamily="34" charset="0"/>
                    </a:rPr>
                    <a:t>Al-</a:t>
                  </a:r>
                  <a:r>
                    <a:rPr lang="en-US" sz="1600" b="1" i="1" dirty="0" err="1">
                      <a:solidFill>
                        <a:srgbClr val="005C4A"/>
                      </a:solidFill>
                      <a:latin typeface="Candara" panose="020E0502030303020204" pitchFamily="34" charset="0"/>
                    </a:rPr>
                    <a:t>Khamsah</a:t>
                  </a:r>
                  <a:r>
                    <a:rPr lang="en-US" sz="1600" b="1" dirty="0">
                      <a:solidFill>
                        <a:srgbClr val="005C4A"/>
                      </a:solidFill>
                      <a:latin typeface="Candara" panose="020E0502030303020204" pitchFamily="34" charset="0"/>
                    </a:rPr>
                    <a:t> </a:t>
                  </a:r>
                  <a:endParaRPr lang="en-ID" sz="1600" dirty="0"/>
                </a:p>
              </p:txBody>
            </p:sp>
            <p:sp>
              <p:nvSpPr>
                <p:cNvPr id="38" name="Rectangle: Rounded Corners 37">
                  <a:hlinkClick r:id="rId7" action="ppaction://hlinksldjump"/>
                  <a:extLst>
                    <a:ext uri="{FF2B5EF4-FFF2-40B4-BE49-F238E27FC236}">
                      <a16:creationId xmlns:a16="http://schemas.microsoft.com/office/drawing/2014/main" id="{DC39F848-D4C7-8077-81B2-2ACDA10F5CBD}"/>
                    </a:ext>
                  </a:extLst>
                </p:cNvPr>
                <p:cNvSpPr/>
                <p:nvPr/>
              </p:nvSpPr>
              <p:spPr>
                <a:xfrm>
                  <a:off x="3075021" y="3486150"/>
                  <a:ext cx="3173379" cy="858528"/>
                </a:xfrm>
                <a:prstGeom prst="roundRect">
                  <a:avLst/>
                </a:prstGeom>
                <a:solidFill>
                  <a:schemeClr val="bg1"/>
                </a:solidFill>
                <a:ln w="28575">
                  <a:solidFill>
                    <a:srgbClr val="005C4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rgbClr val="005C4A"/>
                      </a:solidFill>
                      <a:latin typeface="Candara" panose="020E0502030303020204" pitchFamily="34" charset="0"/>
                    </a:rPr>
                    <a:t>Implementasi</a:t>
                  </a:r>
                  <a:r>
                    <a:rPr lang="en-US" sz="1600" b="1" dirty="0">
                      <a:solidFill>
                        <a:srgbClr val="005C4A"/>
                      </a:solidFill>
                      <a:latin typeface="Candara" panose="020E0502030303020204" pitchFamily="34" charset="0"/>
                    </a:rPr>
                    <a:t> dan Cara </a:t>
                  </a:r>
                  <a:r>
                    <a:rPr lang="en-US" sz="1600" b="1" dirty="0" err="1">
                      <a:solidFill>
                        <a:srgbClr val="005C4A"/>
                      </a:solidFill>
                      <a:latin typeface="Candara" panose="020E0502030303020204" pitchFamily="34" charset="0"/>
                    </a:rPr>
                    <a:t>Menjaga</a:t>
                  </a:r>
                  <a:r>
                    <a:rPr lang="en-US" sz="1600" b="1" dirty="0">
                      <a:solidFill>
                        <a:srgbClr val="005C4A"/>
                      </a:solidFill>
                      <a:latin typeface="Candara" panose="020E0502030303020204" pitchFamily="34" charset="0"/>
                    </a:rPr>
                    <a:t> </a:t>
                  </a:r>
                  <a:r>
                    <a:rPr lang="en-US" sz="1600" b="1" i="1" dirty="0">
                      <a:solidFill>
                        <a:srgbClr val="005C4A"/>
                      </a:solidFill>
                      <a:latin typeface="Candara" panose="020E0502030303020204" pitchFamily="34" charset="0"/>
                    </a:rPr>
                    <a:t>Al-</a:t>
                  </a:r>
                  <a:r>
                    <a:rPr lang="en-US" sz="1600" b="1" i="1" dirty="0" err="1">
                      <a:solidFill>
                        <a:srgbClr val="005C4A"/>
                      </a:solidFill>
                      <a:latin typeface="Candara" panose="020E0502030303020204" pitchFamily="34" charset="0"/>
                    </a:rPr>
                    <a:t>Kulliyat</a:t>
                  </a:r>
                  <a:r>
                    <a:rPr lang="en-US" sz="1600" b="1" i="1" dirty="0">
                      <a:solidFill>
                        <a:srgbClr val="005C4A"/>
                      </a:solidFill>
                      <a:latin typeface="Candara" panose="020E0502030303020204" pitchFamily="34" charset="0"/>
                    </a:rPr>
                    <a:t> Al-</a:t>
                  </a:r>
                  <a:r>
                    <a:rPr lang="en-US" sz="1600" b="1" i="1" dirty="0" err="1">
                      <a:solidFill>
                        <a:srgbClr val="005C4A"/>
                      </a:solidFill>
                      <a:latin typeface="Candara" panose="020E0502030303020204" pitchFamily="34" charset="0"/>
                    </a:rPr>
                    <a:t>Khamsah</a:t>
                  </a:r>
                  <a:endParaRPr lang="en-ID" sz="1600" dirty="0"/>
                </a:p>
              </p:txBody>
            </p:sp>
          </p:grpSp>
        </p:grpSp>
      </p:grpSp>
    </p:spTree>
    <p:extLst>
      <p:ext uri="{BB962C8B-B14F-4D97-AF65-F5344CB8AC3E}">
        <p14:creationId xmlns:p14="http://schemas.microsoft.com/office/powerpoint/2010/main" val="1850138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6" name="TextBox 5">
            <a:extLst>
              <a:ext uri="{FF2B5EF4-FFF2-40B4-BE49-F238E27FC236}">
                <a16:creationId xmlns:a16="http://schemas.microsoft.com/office/drawing/2014/main" id="{CA6858CB-1D28-B711-97D2-7E42A436D552}"/>
              </a:ext>
            </a:extLst>
          </p:cNvPr>
          <p:cNvSpPr txBox="1"/>
          <p:nvPr/>
        </p:nvSpPr>
        <p:spPr>
          <a:xfrm>
            <a:off x="790898" y="895350"/>
            <a:ext cx="1510361" cy="423449"/>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8" name="Rectangle 7">
            <a:extLst>
              <a:ext uri="{FF2B5EF4-FFF2-40B4-BE49-F238E27FC236}">
                <a16:creationId xmlns:a16="http://schemas.microsoft.com/office/drawing/2014/main" id="{4A89DDA1-275A-EBEC-A95A-EC2C90E126B9}"/>
              </a:ext>
            </a:extLst>
          </p:cNvPr>
          <p:cNvSpPr/>
          <p:nvPr/>
        </p:nvSpPr>
        <p:spPr>
          <a:xfrm>
            <a:off x="864825" y="1323151"/>
            <a:ext cx="4682120" cy="46741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err="1">
                <a:solidFill>
                  <a:srgbClr val="005C4A"/>
                </a:solidFill>
                <a:latin typeface="Candara" panose="020E0502030303020204" pitchFamily="34" charset="0"/>
              </a:rPr>
              <a:t>kulliyat</a:t>
            </a:r>
            <a:r>
              <a:rPr lang="en-US" sz="1400" i="1"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artinya</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keumuman</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keseluruhan</a:t>
            </a:r>
            <a:r>
              <a:rPr lang="en-US" sz="1400"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sempurna</a:t>
            </a:r>
            <a:r>
              <a:rPr lang="en-US" sz="1400" dirty="0">
                <a:solidFill>
                  <a:srgbClr val="005C4A"/>
                </a:solidFill>
                <a:latin typeface="Candara" panose="020E0502030303020204" pitchFamily="34" charset="0"/>
              </a:rPr>
              <a:t>’</a:t>
            </a:r>
            <a:endParaRPr lang="en-ID" sz="1400" dirty="0"/>
          </a:p>
        </p:txBody>
      </p:sp>
      <p:sp>
        <p:nvSpPr>
          <p:cNvPr id="10" name="Rectangle 9">
            <a:extLst>
              <a:ext uri="{FF2B5EF4-FFF2-40B4-BE49-F238E27FC236}">
                <a16:creationId xmlns:a16="http://schemas.microsoft.com/office/drawing/2014/main" id="{B3E51B48-EAAB-4BAE-A150-45E27F62FF13}"/>
              </a:ext>
            </a:extLst>
          </p:cNvPr>
          <p:cNvSpPr/>
          <p:nvPr/>
        </p:nvSpPr>
        <p:spPr>
          <a:xfrm>
            <a:off x="3104928" y="1833937"/>
            <a:ext cx="2442018" cy="46741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err="1">
                <a:solidFill>
                  <a:srgbClr val="005C4A"/>
                </a:solidFill>
                <a:latin typeface="Candara" panose="020E0502030303020204" pitchFamily="34" charset="0"/>
              </a:rPr>
              <a:t>khamsah</a:t>
            </a:r>
            <a:r>
              <a:rPr lang="en-US" sz="1400" i="1" dirty="0">
                <a:solidFill>
                  <a:srgbClr val="005C4A"/>
                </a:solidFill>
                <a:latin typeface="Candara" panose="020E0502030303020204" pitchFamily="34" charset="0"/>
              </a:rPr>
              <a:t> </a:t>
            </a:r>
            <a:r>
              <a:rPr lang="en-US" sz="1400" dirty="0" err="1">
                <a:solidFill>
                  <a:srgbClr val="005C4A"/>
                </a:solidFill>
                <a:latin typeface="Candara" panose="020E0502030303020204" pitchFamily="34" charset="0"/>
              </a:rPr>
              <a:t>artinya</a:t>
            </a:r>
            <a:r>
              <a:rPr lang="en-US" sz="1400" dirty="0">
                <a:solidFill>
                  <a:srgbClr val="005C4A"/>
                </a:solidFill>
                <a:latin typeface="Candara" panose="020E0502030303020204" pitchFamily="34" charset="0"/>
              </a:rPr>
              <a:t> ‘lima’</a:t>
            </a:r>
            <a:endParaRPr lang="en-ID" sz="1400" dirty="0"/>
          </a:p>
        </p:txBody>
      </p:sp>
      <p:grpSp>
        <p:nvGrpSpPr>
          <p:cNvPr id="2" name="Group 1">
            <a:extLst>
              <a:ext uri="{FF2B5EF4-FFF2-40B4-BE49-F238E27FC236}">
                <a16:creationId xmlns:a16="http://schemas.microsoft.com/office/drawing/2014/main" id="{749839C9-3235-C048-D9E3-D62736020E4D}"/>
              </a:ext>
            </a:extLst>
          </p:cNvPr>
          <p:cNvGrpSpPr/>
          <p:nvPr/>
        </p:nvGrpSpPr>
        <p:grpSpPr>
          <a:xfrm>
            <a:off x="5546945" y="1600228"/>
            <a:ext cx="2530255" cy="474576"/>
            <a:chOff x="5546945" y="1600228"/>
            <a:chExt cx="2530255" cy="474576"/>
          </a:xfrm>
        </p:grpSpPr>
        <p:sp>
          <p:nvSpPr>
            <p:cNvPr id="11" name="Right Brace 10">
              <a:extLst>
                <a:ext uri="{FF2B5EF4-FFF2-40B4-BE49-F238E27FC236}">
                  <a16:creationId xmlns:a16="http://schemas.microsoft.com/office/drawing/2014/main" id="{F4CC1343-9A22-2F77-FF7F-FAE9A5406075}"/>
                </a:ext>
              </a:extLst>
            </p:cNvPr>
            <p:cNvSpPr/>
            <p:nvPr/>
          </p:nvSpPr>
          <p:spPr>
            <a:xfrm>
              <a:off x="5546945" y="1607386"/>
              <a:ext cx="497192" cy="467418"/>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12" name="Rectangle 11">
              <a:extLst>
                <a:ext uri="{FF2B5EF4-FFF2-40B4-BE49-F238E27FC236}">
                  <a16:creationId xmlns:a16="http://schemas.microsoft.com/office/drawing/2014/main" id="{6AD3CE67-1321-0B7E-DE3E-68B3297D3A12}"/>
                </a:ext>
              </a:extLst>
            </p:cNvPr>
            <p:cNvSpPr/>
            <p:nvPr/>
          </p:nvSpPr>
          <p:spPr>
            <a:xfrm>
              <a:off x="5996080" y="1600228"/>
              <a:ext cx="2081120" cy="467417"/>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lima </a:t>
              </a:r>
              <a:r>
                <a:rPr lang="en-US" sz="1400" dirty="0" err="1">
                  <a:solidFill>
                    <a:schemeClr val="bg1"/>
                  </a:solidFill>
                </a:rPr>
                <a:t>prinsip</a:t>
              </a:r>
              <a:r>
                <a:rPr lang="en-US" sz="1400" dirty="0">
                  <a:solidFill>
                    <a:schemeClr val="bg1"/>
                  </a:solidFill>
                </a:rPr>
                <a:t> </a:t>
              </a:r>
              <a:r>
                <a:rPr lang="en-US" sz="1400" dirty="0" err="1">
                  <a:solidFill>
                    <a:schemeClr val="bg1"/>
                  </a:solidFill>
                </a:rPr>
                <a:t>umum</a:t>
              </a:r>
              <a:r>
                <a:rPr lang="en-US" sz="1400" dirty="0">
                  <a:solidFill>
                    <a:schemeClr val="bg1"/>
                  </a:solidFill>
                </a:rPr>
                <a:t> </a:t>
              </a:r>
              <a:endParaRPr lang="en-ID" sz="1400" dirty="0">
                <a:solidFill>
                  <a:schemeClr val="bg1"/>
                </a:solidFill>
              </a:endParaRPr>
            </a:p>
          </p:txBody>
        </p:sp>
      </p:grpSp>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2036690" y="361950"/>
            <a:ext cx="5357557" cy="523220"/>
          </a:xfrm>
          <a:prstGeom prst="rect">
            <a:avLst/>
          </a:prstGeom>
        </p:spPr>
        <p:txBody>
          <a:bodyPr wrap="none">
            <a:spAutoFit/>
          </a:bodyPr>
          <a:lstStyle/>
          <a:p>
            <a:r>
              <a:rPr lang="en-US" sz="2800" b="1" dirty="0" err="1">
                <a:solidFill>
                  <a:srgbClr val="005C4A"/>
                </a:solidFill>
                <a:latin typeface="Candara" panose="020E0502030303020204" pitchFamily="34" charset="0"/>
              </a:rPr>
              <a:t>Pengertian</a:t>
            </a:r>
            <a:r>
              <a:rPr lang="en-US" sz="2800" b="1" dirty="0">
                <a:solidFill>
                  <a:srgbClr val="005C4A"/>
                </a:solidFill>
                <a:latin typeface="Candara" panose="020E0502030303020204" pitchFamily="34" charset="0"/>
              </a:rPr>
              <a:t> </a:t>
            </a:r>
            <a:r>
              <a:rPr lang="en-US" sz="2800" b="1" i="1" dirty="0">
                <a:solidFill>
                  <a:srgbClr val="005C4A"/>
                </a:solidFill>
                <a:latin typeface="Candara" panose="020E0502030303020204" pitchFamily="34" charset="0"/>
              </a:rPr>
              <a:t>Al-</a:t>
            </a:r>
            <a:r>
              <a:rPr lang="en-US" sz="2800" b="1" i="1" dirty="0" err="1">
                <a:solidFill>
                  <a:srgbClr val="005C4A"/>
                </a:solidFill>
                <a:latin typeface="Candara" panose="020E0502030303020204" pitchFamily="34" charset="0"/>
              </a:rPr>
              <a:t>Kulliyat</a:t>
            </a:r>
            <a:r>
              <a:rPr lang="en-US" sz="2800" b="1" i="1" dirty="0">
                <a:solidFill>
                  <a:srgbClr val="005C4A"/>
                </a:solidFill>
                <a:latin typeface="Candara" panose="020E0502030303020204" pitchFamily="34" charset="0"/>
              </a:rPr>
              <a:t> Al-</a:t>
            </a:r>
            <a:r>
              <a:rPr lang="en-US" sz="2800" b="1" i="1" dirty="0" err="1">
                <a:solidFill>
                  <a:srgbClr val="005C4A"/>
                </a:solidFill>
                <a:latin typeface="Candara" panose="020E0502030303020204" pitchFamily="34" charset="0"/>
              </a:rPr>
              <a:t>Khamsah</a:t>
            </a:r>
            <a:endParaRPr lang="en-ID" sz="2800" b="1" dirty="0">
              <a:solidFill>
                <a:srgbClr val="005C4A"/>
              </a:solidFill>
              <a:latin typeface="Candara" panose="020E0502030303020204" pitchFamily="34" charset="0"/>
            </a:endParaRPr>
          </a:p>
        </p:txBody>
      </p:sp>
      <p:sp>
        <p:nvSpPr>
          <p:cNvPr id="15" name="TextBox 14">
            <a:extLst>
              <a:ext uri="{FF2B5EF4-FFF2-40B4-BE49-F238E27FC236}">
                <a16:creationId xmlns:a16="http://schemas.microsoft.com/office/drawing/2014/main" id="{84E1C347-35A5-584A-59C1-EF33680462A5}"/>
              </a:ext>
            </a:extLst>
          </p:cNvPr>
          <p:cNvSpPr txBox="1"/>
          <p:nvPr/>
        </p:nvSpPr>
        <p:spPr>
          <a:xfrm>
            <a:off x="772886" y="2359041"/>
            <a:ext cx="4250387" cy="2270108"/>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umum</a:t>
            </a:r>
            <a:r>
              <a:rPr lang="en-US" sz="1600" b="1" dirty="0">
                <a:solidFill>
                  <a:srgbClr val="005C4A"/>
                </a:solidFill>
                <a:latin typeface="Candara" panose="020E0502030303020204" pitchFamily="34" charset="0"/>
              </a:rPr>
              <a:t>:</a:t>
            </a:r>
          </a:p>
          <a:p>
            <a:pPr algn="just">
              <a:lnSpc>
                <a:spcPct val="150000"/>
              </a:lnSpc>
            </a:pPr>
            <a:r>
              <a:rPr lang="en-US" sz="1600" i="1" dirty="0">
                <a:solidFill>
                  <a:srgbClr val="005C4A"/>
                </a:solidFill>
                <a:latin typeface="Candara" panose="020E0502030303020204" pitchFamily="34" charset="0"/>
              </a:rPr>
              <a:t>Al-</a:t>
            </a:r>
            <a:r>
              <a:rPr lang="en-US" sz="1600" i="1" dirty="0" err="1">
                <a:solidFill>
                  <a:srgbClr val="005C4A"/>
                </a:solidFill>
                <a:latin typeface="Candara" panose="020E0502030303020204" pitchFamily="34" charset="0"/>
              </a:rPr>
              <a:t>kulliyat</a:t>
            </a:r>
            <a:r>
              <a:rPr lang="en-US" sz="1600" i="1" dirty="0">
                <a:solidFill>
                  <a:srgbClr val="005C4A"/>
                </a:solidFill>
                <a:latin typeface="Candara" panose="020E0502030303020204" pitchFamily="34" charset="0"/>
              </a:rPr>
              <a:t> al-</a:t>
            </a:r>
            <a:r>
              <a:rPr lang="en-US" sz="1600" i="1" dirty="0" err="1">
                <a:solidFill>
                  <a:srgbClr val="005C4A"/>
                </a:solidFill>
                <a:latin typeface="Candara" panose="020E0502030303020204" pitchFamily="34" charset="0"/>
              </a:rPr>
              <a:t>khamsah</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merupakan</a:t>
            </a:r>
            <a:r>
              <a:rPr lang="en-US" sz="1600" dirty="0">
                <a:solidFill>
                  <a:srgbClr val="005C4A"/>
                </a:solidFill>
                <a:latin typeface="Candara" panose="020E0502030303020204" pitchFamily="34" charset="0"/>
              </a:rPr>
              <a:t> </a:t>
            </a:r>
            <a:r>
              <a:rPr lang="en-US" sz="1600" b="1" dirty="0">
                <a:solidFill>
                  <a:srgbClr val="005C4A"/>
                </a:solidFill>
                <a:latin typeface="Candara" panose="020E0502030303020204" pitchFamily="34" charset="0"/>
              </a:rPr>
              <a:t>lima </a:t>
            </a:r>
            <a:r>
              <a:rPr lang="en-US" sz="1600" b="1" dirty="0" err="1">
                <a:solidFill>
                  <a:srgbClr val="005C4A"/>
                </a:solidFill>
                <a:latin typeface="Candara" panose="020E0502030303020204" pitchFamily="34" charset="0"/>
              </a:rPr>
              <a:t>prinsip</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dasar</a:t>
            </a:r>
            <a:r>
              <a:rPr lang="en-US" sz="1600" b="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hukum</a:t>
            </a:r>
            <a:r>
              <a:rPr lang="en-US" sz="1600" dirty="0">
                <a:solidFill>
                  <a:srgbClr val="005C4A"/>
                </a:solidFill>
                <a:latin typeface="Candara" panose="020E0502030303020204" pitchFamily="34" charset="0"/>
              </a:rPr>
              <a:t> Islam yang </a:t>
            </a:r>
            <a:r>
              <a:rPr lang="en-US" sz="1600" dirty="0" err="1">
                <a:solidFill>
                  <a:srgbClr val="005C4A"/>
                </a:solidFill>
                <a:latin typeface="Candara" panose="020E0502030303020204" pitchFamily="34" charset="0"/>
              </a:rPr>
              <a:t>memiliki</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tujuan</a:t>
            </a:r>
            <a:r>
              <a:rPr lang="en-US" sz="1600"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untuk</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kebaikan</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atau</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kemaslahatan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umat</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manusia</a:t>
            </a:r>
            <a:r>
              <a:rPr lang="en-US" sz="1600" dirty="0">
                <a:solidFill>
                  <a:srgbClr val="005C4A"/>
                </a:solidFill>
                <a:latin typeface="Candara" panose="020E0502030303020204" pitchFamily="34" charset="0"/>
              </a:rPr>
              <a:t>. </a:t>
            </a:r>
          </a:p>
          <a:p>
            <a:pPr algn="just">
              <a:lnSpc>
                <a:spcPct val="150000"/>
              </a:lnSpc>
            </a:pPr>
            <a:r>
              <a:rPr lang="en-US" sz="1600" i="1" dirty="0">
                <a:solidFill>
                  <a:srgbClr val="005C4A"/>
                </a:solidFill>
                <a:latin typeface="Candara" panose="020E0502030303020204" pitchFamily="34" charset="0"/>
              </a:rPr>
              <a:t>Al-</a:t>
            </a:r>
            <a:r>
              <a:rPr lang="en-US" sz="1600" i="1" dirty="0" err="1">
                <a:solidFill>
                  <a:srgbClr val="005C4A"/>
                </a:solidFill>
                <a:latin typeface="Candara" panose="020E0502030303020204" pitchFamily="34" charset="0"/>
              </a:rPr>
              <a:t>kulliyat</a:t>
            </a:r>
            <a:r>
              <a:rPr lang="en-US" sz="1600" i="1" dirty="0">
                <a:solidFill>
                  <a:srgbClr val="005C4A"/>
                </a:solidFill>
                <a:latin typeface="Candara" panose="020E0502030303020204" pitchFamily="34" charset="0"/>
              </a:rPr>
              <a:t> al-</a:t>
            </a:r>
            <a:r>
              <a:rPr lang="en-US" sz="1600" i="1" dirty="0" err="1">
                <a:solidFill>
                  <a:srgbClr val="005C4A"/>
                </a:solidFill>
                <a:latin typeface="Candara" panose="020E0502030303020204" pitchFamily="34" charset="0"/>
              </a:rPr>
              <a:t>khamsah</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disebut</a:t>
            </a:r>
            <a:r>
              <a:rPr lang="en-US" sz="1600" dirty="0">
                <a:solidFill>
                  <a:srgbClr val="005C4A"/>
                </a:solidFill>
                <a:latin typeface="Candara" panose="020E0502030303020204" pitchFamily="34" charset="0"/>
              </a:rPr>
              <a:t> juga </a:t>
            </a:r>
            <a:r>
              <a:rPr lang="en-US" sz="1600" b="1" i="1" dirty="0" err="1">
                <a:solidFill>
                  <a:srgbClr val="005C4A"/>
                </a:solidFill>
                <a:latin typeface="Candara" panose="020E0502030303020204" pitchFamily="34" charset="0"/>
              </a:rPr>
              <a:t>maqāṣid</a:t>
            </a:r>
            <a:r>
              <a:rPr lang="en-US" sz="1600" b="1" i="1" dirty="0">
                <a:solidFill>
                  <a:srgbClr val="005C4A"/>
                </a:solidFill>
                <a:latin typeface="Candara" panose="020E0502030303020204" pitchFamily="34" charset="0"/>
              </a:rPr>
              <a:t> </a:t>
            </a:r>
            <a:r>
              <a:rPr lang="en-US" sz="1600" b="1" i="1" dirty="0" err="1">
                <a:solidFill>
                  <a:srgbClr val="005C4A"/>
                </a:solidFill>
                <a:latin typeface="Candara" panose="020E0502030303020204" pitchFamily="34" charset="0"/>
              </a:rPr>
              <a:t>asy-syarī‘ah</a:t>
            </a:r>
            <a:r>
              <a:rPr lang="en-US" sz="1600" b="1" i="1" dirty="0">
                <a:solidFill>
                  <a:srgbClr val="005C4A"/>
                </a:solidFill>
                <a:latin typeface="Candara" panose="020E0502030303020204" pitchFamily="34" charset="0"/>
              </a:rPr>
              <a:t> </a:t>
            </a:r>
            <a:r>
              <a:rPr lang="en-US" sz="1600" dirty="0">
                <a:solidFill>
                  <a:srgbClr val="005C4A"/>
                </a:solidFill>
                <a:latin typeface="Candara" panose="020E0502030303020204" pitchFamily="34" charset="0"/>
              </a:rPr>
              <a:t>(</a:t>
            </a:r>
            <a:r>
              <a:rPr lang="en-US" sz="1600" dirty="0" err="1">
                <a:solidFill>
                  <a:srgbClr val="005C4A"/>
                </a:solidFill>
                <a:latin typeface="Candara" panose="020E0502030303020204" pitchFamily="34" charset="0"/>
              </a:rPr>
              <a:t>tujuan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dalam</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setiap</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hukum</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syariat</a:t>
            </a:r>
            <a:r>
              <a:rPr lang="en-US" sz="1600" dirty="0">
                <a:solidFill>
                  <a:srgbClr val="005C4A"/>
                </a:solidFill>
                <a:latin typeface="Candara" panose="020E0502030303020204" pitchFamily="34" charset="0"/>
              </a:rPr>
              <a:t>)</a:t>
            </a:r>
            <a:r>
              <a:rPr lang="en-US" sz="1600" i="1" dirty="0">
                <a:solidFill>
                  <a:srgbClr val="005C4A"/>
                </a:solidFill>
                <a:latin typeface="Candara" panose="020E0502030303020204" pitchFamily="34" charset="0"/>
              </a:rPr>
              <a:t>.</a:t>
            </a:r>
            <a:endParaRPr lang="en-ID" sz="1600" dirty="0">
              <a:solidFill>
                <a:srgbClr val="005C4A"/>
              </a:solidFill>
              <a:latin typeface="Candara" panose="020E0502030303020204" pitchFamily="34" charset="0"/>
            </a:endParaRPr>
          </a:p>
        </p:txBody>
      </p:sp>
      <p:sp>
        <p:nvSpPr>
          <p:cNvPr id="16" name="TextBox 15">
            <a:extLst>
              <a:ext uri="{FF2B5EF4-FFF2-40B4-BE49-F238E27FC236}">
                <a16:creationId xmlns:a16="http://schemas.microsoft.com/office/drawing/2014/main" id="{FE55065C-760A-6255-D218-49E05D879B6B}"/>
              </a:ext>
            </a:extLst>
          </p:cNvPr>
          <p:cNvSpPr txBox="1"/>
          <p:nvPr/>
        </p:nvSpPr>
        <p:spPr>
          <a:xfrm>
            <a:off x="5408678" y="2495550"/>
            <a:ext cx="2973322" cy="1900777"/>
          </a:xfrm>
          <a:prstGeom prst="rect">
            <a:avLst/>
          </a:prstGeom>
          <a:noFill/>
        </p:spPr>
        <p:txBody>
          <a:bodyPr wrap="square" rtlCol="0">
            <a:spAutoFit/>
          </a:bodyPr>
          <a:lstStyle/>
          <a:p>
            <a:pPr algn="just">
              <a:lnSpc>
                <a:spcPct val="150000"/>
              </a:lnSpc>
            </a:pPr>
            <a:r>
              <a:rPr lang="en-US" sz="1600" b="1" dirty="0">
                <a:solidFill>
                  <a:srgbClr val="005C4A"/>
                </a:solidFill>
                <a:latin typeface="Candara" panose="020E0502030303020204" pitchFamily="34" charset="0"/>
              </a:rPr>
              <a:t>K.H. Abdurrahman Wahid:</a:t>
            </a:r>
          </a:p>
          <a:p>
            <a:pPr algn="just">
              <a:lnSpc>
                <a:spcPct val="150000"/>
              </a:lnSpc>
            </a:pPr>
            <a:r>
              <a:rPr lang="en-US" sz="1600" i="1" dirty="0">
                <a:solidFill>
                  <a:srgbClr val="005C4A"/>
                </a:solidFill>
                <a:latin typeface="Candara" panose="020E0502030303020204" pitchFamily="34" charset="0"/>
              </a:rPr>
              <a:t>Al-</a:t>
            </a:r>
            <a:r>
              <a:rPr lang="en-US" sz="1600" i="1" dirty="0" err="1">
                <a:solidFill>
                  <a:srgbClr val="005C4A"/>
                </a:solidFill>
                <a:latin typeface="Candara" panose="020E0502030303020204" pitchFamily="34" charset="0"/>
              </a:rPr>
              <a:t>kulliyat</a:t>
            </a:r>
            <a:r>
              <a:rPr lang="en-US" sz="1600" i="1" dirty="0">
                <a:solidFill>
                  <a:srgbClr val="005C4A"/>
                </a:solidFill>
                <a:latin typeface="Candara" panose="020E0502030303020204" pitchFamily="34" charset="0"/>
              </a:rPr>
              <a:t> al-</a:t>
            </a:r>
            <a:r>
              <a:rPr lang="en-US" sz="1600" i="1" dirty="0" err="1">
                <a:solidFill>
                  <a:srgbClr val="005C4A"/>
                </a:solidFill>
                <a:latin typeface="Candara" panose="020E0502030303020204" pitchFamily="34" charset="0"/>
              </a:rPr>
              <a:t>khamsah</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adalah</a:t>
            </a:r>
            <a:r>
              <a:rPr lang="en-US" sz="1600" dirty="0">
                <a:solidFill>
                  <a:srgbClr val="005C4A"/>
                </a:solidFill>
                <a:latin typeface="Candara" panose="020E0502030303020204" pitchFamily="34" charset="0"/>
              </a:rPr>
              <a:t> </a:t>
            </a:r>
            <a:r>
              <a:rPr lang="en-US" sz="1600" b="1" dirty="0">
                <a:solidFill>
                  <a:srgbClr val="005C4A"/>
                </a:solidFill>
                <a:latin typeface="Candara" panose="020E0502030303020204" pitchFamily="34" charset="0"/>
              </a:rPr>
              <a:t>lima </a:t>
            </a:r>
            <a:r>
              <a:rPr lang="en-US" sz="1600" b="1" dirty="0" err="1">
                <a:solidFill>
                  <a:srgbClr val="005C4A"/>
                </a:solidFill>
                <a:latin typeface="Candara" panose="020E0502030303020204" pitchFamily="34" charset="0"/>
              </a:rPr>
              <a:t>hak</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dasar</a:t>
            </a:r>
            <a:r>
              <a:rPr lang="en-US" sz="1600" dirty="0">
                <a:solidFill>
                  <a:srgbClr val="005C4A"/>
                </a:solidFill>
                <a:latin typeface="Candara" panose="020E0502030303020204" pitchFamily="34" charset="0"/>
              </a:rPr>
              <a:t> yang </a:t>
            </a:r>
            <a:r>
              <a:rPr lang="en-US" sz="1600" dirty="0" err="1">
                <a:solidFill>
                  <a:srgbClr val="005C4A"/>
                </a:solidFill>
                <a:latin typeface="Candara" panose="020E0502030303020204" pitchFamily="34" charset="0"/>
              </a:rPr>
              <a:t>harus</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dilindungi</a:t>
            </a:r>
            <a:r>
              <a:rPr lang="en-US" sz="1600" dirty="0">
                <a:solidFill>
                  <a:srgbClr val="005C4A"/>
                </a:solidFill>
                <a:latin typeface="Candara" panose="020E0502030303020204" pitchFamily="34" charset="0"/>
              </a:rPr>
              <a:t> dan </a:t>
            </a:r>
            <a:r>
              <a:rPr lang="en-US" sz="1600" dirty="0" err="1">
                <a:solidFill>
                  <a:srgbClr val="005C4A"/>
                </a:solidFill>
                <a:latin typeface="Candara" panose="020E0502030303020204" pitchFamily="34" charset="0"/>
              </a:rPr>
              <a:t>diselamatkan</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apa</a:t>
            </a:r>
            <a:r>
              <a:rPr lang="en-US" sz="1600" dirty="0">
                <a:solidFill>
                  <a:srgbClr val="005C4A"/>
                </a:solidFill>
                <a:latin typeface="Candara" panose="020E0502030303020204" pitchFamily="34" charset="0"/>
              </a:rPr>
              <a:t> pun </a:t>
            </a:r>
            <a:r>
              <a:rPr lang="en-US" sz="1600" dirty="0" err="1">
                <a:solidFill>
                  <a:srgbClr val="005C4A"/>
                </a:solidFill>
                <a:latin typeface="Candara" panose="020E0502030303020204" pitchFamily="34" charset="0"/>
              </a:rPr>
              <a:t>latar</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belakangnya</a:t>
            </a:r>
            <a:r>
              <a:rPr lang="en-US" sz="1600" dirty="0">
                <a:solidFill>
                  <a:srgbClr val="005C4A"/>
                </a:solidFill>
                <a:latin typeface="Candara" panose="020E0502030303020204" pitchFamily="34" charset="0"/>
              </a:rPr>
              <a:t>.</a:t>
            </a:r>
            <a:endParaRPr lang="en-ID" sz="1600" i="1" dirty="0">
              <a:solidFill>
                <a:srgbClr val="005C4A"/>
              </a:solidFill>
              <a:latin typeface="Candara" panose="020E0502030303020204" pitchFamily="34" charset="0"/>
            </a:endParaRPr>
          </a:p>
        </p:txBody>
      </p:sp>
    </p:spTree>
    <p:extLst>
      <p:ext uri="{BB962C8B-B14F-4D97-AF65-F5344CB8AC3E}">
        <p14:creationId xmlns:p14="http://schemas.microsoft.com/office/powerpoint/2010/main" val="1076523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1500"/>
                            </p:stCondLst>
                            <p:childTnLst>
                              <p:par>
                                <p:cTn id="13" presetID="42" presetClass="entr" presetSubtype="0"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5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22" presetClass="entr" presetSubtype="8" fill="hold" nodeType="afterEffect">
                                  <p:stCondLst>
                                    <p:cond delay="25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4000"/>
                            </p:stCondLst>
                            <p:childTnLst>
                              <p:par>
                                <p:cTn id="28" presetID="12" presetClass="entr" presetSubtype="4"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p:tgtEl>
                                          <p:spTgt spid="15"/>
                                        </p:tgtEl>
                                        <p:attrNameLst>
                                          <p:attrName>ppt_y</p:attrName>
                                        </p:attrNameLst>
                                      </p:cBhvr>
                                      <p:tavLst>
                                        <p:tav tm="0">
                                          <p:val>
                                            <p:strVal val="#ppt_y+#ppt_h*1.125000"/>
                                          </p:val>
                                        </p:tav>
                                        <p:tav tm="100000">
                                          <p:val>
                                            <p:strVal val="#ppt_y"/>
                                          </p:val>
                                        </p:tav>
                                      </p:tavLst>
                                    </p:anim>
                                    <p:animEffect transition="in" filter="wipe(up)">
                                      <p:cBhvr>
                                        <p:cTn id="31" dur="750"/>
                                        <p:tgtEl>
                                          <p:spTgt spid="15"/>
                                        </p:tgtEl>
                                      </p:cBhvr>
                                    </p:animEffect>
                                  </p:childTnLst>
                                </p:cTn>
                              </p:par>
                            </p:childTnLst>
                          </p:cTn>
                        </p:par>
                        <p:par>
                          <p:cTn id="32" fill="hold">
                            <p:stCondLst>
                              <p:cond delay="4750"/>
                            </p:stCondLst>
                            <p:childTnLst>
                              <p:par>
                                <p:cTn id="33" presetID="1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p:tgtEl>
                                          <p:spTgt spid="16"/>
                                        </p:tgtEl>
                                        <p:attrNameLst>
                                          <p:attrName>ppt_y</p:attrName>
                                        </p:attrNameLst>
                                      </p:cBhvr>
                                      <p:tavLst>
                                        <p:tav tm="0">
                                          <p:val>
                                            <p:strVal val="#ppt_y+#ppt_h*1.125000"/>
                                          </p:val>
                                        </p:tav>
                                        <p:tav tm="100000">
                                          <p:val>
                                            <p:strVal val="#ppt_y"/>
                                          </p:val>
                                        </p:tav>
                                      </p:tavLst>
                                    </p:anim>
                                    <p:animEffect transition="in" filter="wipe(up)">
                                      <p:cBhvr>
                                        <p:cTn id="3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animBg="1"/>
      <p:bldP spid="13"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graphicFrame>
        <p:nvGraphicFramePr>
          <p:cNvPr id="4" name="Diagram 3">
            <a:extLst>
              <a:ext uri="{FF2B5EF4-FFF2-40B4-BE49-F238E27FC236}">
                <a16:creationId xmlns:a16="http://schemas.microsoft.com/office/drawing/2014/main" id="{553C9469-E8DB-A285-F59B-19F3B44C07B0}"/>
              </a:ext>
            </a:extLst>
          </p:cNvPr>
          <p:cNvGraphicFramePr/>
          <p:nvPr>
            <p:extLst>
              <p:ext uri="{D42A27DB-BD31-4B8C-83A1-F6EECF244321}">
                <p14:modId xmlns:p14="http://schemas.microsoft.com/office/powerpoint/2010/main" val="4129095200"/>
              </p:ext>
            </p:extLst>
          </p:nvPr>
        </p:nvGraphicFramePr>
        <p:xfrm>
          <a:off x="1066800" y="361950"/>
          <a:ext cx="70104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979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1181233" y="448330"/>
            <a:ext cx="6781535" cy="523220"/>
          </a:xfrm>
          <a:prstGeom prst="rect">
            <a:avLst/>
          </a:prstGeom>
        </p:spPr>
        <p:txBody>
          <a:bodyPr wrap="square">
            <a:spAutoFit/>
          </a:bodyPr>
          <a:lstStyle/>
          <a:p>
            <a:pPr algn="ctr"/>
            <a:r>
              <a:rPr lang="en-US" sz="2800" b="1" dirty="0" err="1">
                <a:solidFill>
                  <a:srgbClr val="005C4A"/>
                </a:solidFill>
                <a:latin typeface="Candara" panose="020E0502030303020204" pitchFamily="34" charset="0"/>
              </a:rPr>
              <a:t>Menjaga</a:t>
            </a:r>
            <a:r>
              <a:rPr lang="en-US" sz="2800" b="1" dirty="0">
                <a:solidFill>
                  <a:srgbClr val="005C4A"/>
                </a:solidFill>
                <a:latin typeface="Candara" panose="020E0502030303020204" pitchFamily="34" charset="0"/>
              </a:rPr>
              <a:t>/</a:t>
            </a:r>
            <a:r>
              <a:rPr lang="en-US" sz="2800" b="1" dirty="0" err="1">
                <a:solidFill>
                  <a:srgbClr val="005C4A"/>
                </a:solidFill>
                <a:latin typeface="Candara" panose="020E0502030303020204" pitchFamily="34" charset="0"/>
              </a:rPr>
              <a:t>Memelihara</a:t>
            </a:r>
            <a:r>
              <a:rPr lang="en-US" sz="2800" b="1" dirty="0">
                <a:solidFill>
                  <a:srgbClr val="005C4A"/>
                </a:solidFill>
                <a:latin typeface="Candara" panose="020E0502030303020204" pitchFamily="34" charset="0"/>
              </a:rPr>
              <a:t> Agama </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800" b="1" i="1" dirty="0">
                <a:solidFill>
                  <a:srgbClr val="005C4A"/>
                </a:solidFill>
                <a:latin typeface="Candara" panose="020E0502030303020204" pitchFamily="34" charset="0"/>
                <a:ea typeface="Calibri" panose="020F0502020204030204" pitchFamily="34" charset="0"/>
                <a:cs typeface="Arial" panose="020B0604020202020204" pitchFamily="34" charset="0"/>
              </a:rPr>
              <a:t> ad-</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Dīn</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800" b="1" dirty="0">
              <a:solidFill>
                <a:srgbClr val="005C4A"/>
              </a:solidFill>
              <a:latin typeface="Candara" panose="020E0502030303020204" pitchFamily="34" charset="0"/>
            </a:endParaRPr>
          </a:p>
        </p:txBody>
      </p:sp>
      <p:grpSp>
        <p:nvGrpSpPr>
          <p:cNvPr id="2" name="Group 1">
            <a:extLst>
              <a:ext uri="{FF2B5EF4-FFF2-40B4-BE49-F238E27FC236}">
                <a16:creationId xmlns:a16="http://schemas.microsoft.com/office/drawing/2014/main" id="{94941C3C-0638-347D-2A5D-B0F2B5F37463}"/>
              </a:ext>
            </a:extLst>
          </p:cNvPr>
          <p:cNvGrpSpPr/>
          <p:nvPr/>
        </p:nvGrpSpPr>
        <p:grpSpPr>
          <a:xfrm>
            <a:off x="5250705" y="1162640"/>
            <a:ext cx="3302969" cy="1281035"/>
            <a:chOff x="466251" y="1238485"/>
            <a:chExt cx="3302969" cy="1281035"/>
          </a:xfrm>
        </p:grpSpPr>
        <p:pic>
          <p:nvPicPr>
            <p:cNvPr id="23" name="Picture 22">
              <a:extLst>
                <a:ext uri="{FF2B5EF4-FFF2-40B4-BE49-F238E27FC236}">
                  <a16:creationId xmlns:a16="http://schemas.microsoft.com/office/drawing/2014/main" id="{4AB4BE17-37C8-A2E3-7E0F-783A4B542539}"/>
                </a:ext>
              </a:extLst>
            </p:cNvPr>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colorTemperature colorTemp="7200"/>
                      </a14:imgEffect>
                      <a14:imgEffect>
                        <a14:brightnessContrast bright="64000" contrast="2000"/>
                      </a14:imgEffect>
                    </a14:imgLayer>
                  </a14:imgProps>
                </a:ext>
                <a:ext uri="{28A0092B-C50C-407E-A947-70E740481C1C}">
                  <a14:useLocalDpi xmlns:a14="http://schemas.microsoft.com/office/drawing/2010/main" val="0"/>
                </a:ext>
              </a:extLst>
            </a:blip>
            <a:stretch>
              <a:fillRect/>
            </a:stretch>
          </p:blipFill>
          <p:spPr>
            <a:xfrm>
              <a:off x="466251" y="1238485"/>
              <a:ext cx="2937175" cy="989276"/>
            </a:xfrm>
            <a:prstGeom prst="rect">
              <a:avLst/>
            </a:prstGeom>
          </p:spPr>
        </p:pic>
        <p:sp>
          <p:nvSpPr>
            <p:cNvPr id="18" name="TextBox 17">
              <a:extLst>
                <a:ext uri="{FF2B5EF4-FFF2-40B4-BE49-F238E27FC236}">
                  <a16:creationId xmlns:a16="http://schemas.microsoft.com/office/drawing/2014/main" id="{690E5F49-D1DF-EA11-B8E4-7D66DEF0E98B}"/>
                </a:ext>
              </a:extLst>
            </p:cNvPr>
            <p:cNvSpPr txBox="1"/>
            <p:nvPr/>
          </p:nvSpPr>
          <p:spPr>
            <a:xfrm>
              <a:off x="608735" y="1380747"/>
              <a:ext cx="3160485" cy="1138773"/>
            </a:xfrm>
            <a:prstGeom prst="rect">
              <a:avLst/>
            </a:prstGeom>
            <a:noFill/>
          </p:spPr>
          <p:txBody>
            <a:bodyPr wrap="square" rtlCol="0">
              <a:spAutoFit/>
            </a:bodyPr>
            <a:lstStyle/>
            <a:p>
              <a:pPr algn="ctr"/>
              <a:r>
                <a:rPr lang="en-US" sz="1700" b="1" dirty="0">
                  <a:solidFill>
                    <a:srgbClr val="347A8B"/>
                  </a:solidFill>
                  <a:latin typeface="Candara" panose="020E0502030303020204" pitchFamily="34" charset="0"/>
                </a:rPr>
                <a:t>Agama </a:t>
              </a:r>
              <a:r>
                <a:rPr lang="en-US" sz="1700" dirty="0" err="1">
                  <a:solidFill>
                    <a:srgbClr val="347A8B"/>
                  </a:solidFill>
                  <a:latin typeface="Candara" panose="020E0502030303020204" pitchFamily="34" charset="0"/>
                </a:rPr>
                <a:t>berperan</a:t>
              </a:r>
              <a:r>
                <a:rPr lang="en-US" sz="1700" dirty="0">
                  <a:solidFill>
                    <a:srgbClr val="347A8B"/>
                  </a:solidFill>
                  <a:latin typeface="Candara" panose="020E0502030303020204" pitchFamily="34" charset="0"/>
                </a:rPr>
                <a:t> </a:t>
              </a:r>
              <a:r>
                <a:rPr lang="en-US" sz="1700" dirty="0" err="1">
                  <a:solidFill>
                    <a:srgbClr val="347A8B"/>
                  </a:solidFill>
                  <a:latin typeface="Candara" panose="020E0502030303020204" pitchFamily="34" charset="0"/>
                </a:rPr>
                <a:t>dalam</a:t>
              </a:r>
              <a:r>
                <a:rPr lang="en-US" sz="1700" dirty="0">
                  <a:solidFill>
                    <a:srgbClr val="347A8B"/>
                  </a:solidFill>
                  <a:latin typeface="Candara" panose="020E0502030303020204" pitchFamily="34" charset="0"/>
                </a:rPr>
                <a:t> </a:t>
              </a:r>
              <a:r>
                <a:rPr lang="en-US" sz="1700" dirty="0" err="1">
                  <a:solidFill>
                    <a:srgbClr val="347A8B"/>
                  </a:solidFill>
                  <a:latin typeface="Candara" panose="020E0502030303020204" pitchFamily="34" charset="0"/>
                </a:rPr>
                <a:t>mengatur</a:t>
              </a:r>
              <a:r>
                <a:rPr lang="en-US" sz="1700" dirty="0">
                  <a:solidFill>
                    <a:srgbClr val="347A8B"/>
                  </a:solidFill>
                  <a:latin typeface="Candara" panose="020E0502030303020204" pitchFamily="34" charset="0"/>
                </a:rPr>
                <a:t> </a:t>
              </a:r>
              <a:r>
                <a:rPr lang="en-US" sz="1700" dirty="0" err="1">
                  <a:solidFill>
                    <a:srgbClr val="347A8B"/>
                  </a:solidFill>
                  <a:latin typeface="Candara" panose="020E0502030303020204" pitchFamily="34" charset="0"/>
                </a:rPr>
                <a:t>hidup</a:t>
              </a:r>
              <a:r>
                <a:rPr lang="en-US" sz="1700" dirty="0">
                  <a:solidFill>
                    <a:srgbClr val="347A8B"/>
                  </a:solidFill>
                  <a:latin typeface="Candara" panose="020E0502030303020204" pitchFamily="34" charset="0"/>
                </a:rPr>
                <a:t> </a:t>
              </a:r>
              <a:r>
                <a:rPr lang="en-US" sz="1700" dirty="0" err="1">
                  <a:solidFill>
                    <a:srgbClr val="347A8B"/>
                  </a:solidFill>
                  <a:latin typeface="Candara" panose="020E0502030303020204" pitchFamily="34" charset="0"/>
                </a:rPr>
                <a:t>manusia</a:t>
              </a:r>
              <a:r>
                <a:rPr lang="en-US" sz="1700" dirty="0">
                  <a:solidFill>
                    <a:srgbClr val="347A8B"/>
                  </a:solidFill>
                  <a:latin typeface="Candara" panose="020E0502030303020204" pitchFamily="34" charset="0"/>
                </a:rPr>
                <a:t> dan </a:t>
              </a:r>
              <a:r>
                <a:rPr lang="en-US" sz="1700" dirty="0" err="1">
                  <a:solidFill>
                    <a:srgbClr val="347A8B"/>
                  </a:solidFill>
                  <a:latin typeface="Candara" panose="020E0502030303020204" pitchFamily="34" charset="0"/>
                </a:rPr>
                <a:t>mengarahkannya</a:t>
              </a:r>
              <a:r>
                <a:rPr lang="en-US" sz="1700" dirty="0">
                  <a:solidFill>
                    <a:srgbClr val="347A8B"/>
                  </a:solidFill>
                  <a:latin typeface="Candara" panose="020E0502030303020204" pitchFamily="34" charset="0"/>
                </a:rPr>
                <a:t> pada </a:t>
              </a:r>
              <a:r>
                <a:rPr lang="en-US" sz="1700" dirty="0" err="1">
                  <a:solidFill>
                    <a:srgbClr val="347A8B"/>
                  </a:solidFill>
                  <a:latin typeface="Candara" panose="020E0502030303020204" pitchFamily="34" charset="0"/>
                </a:rPr>
                <a:t>kebaikan</a:t>
              </a:r>
              <a:r>
                <a:rPr lang="en-US" sz="1700" dirty="0">
                  <a:solidFill>
                    <a:srgbClr val="347A8B"/>
                  </a:solidFill>
                  <a:latin typeface="Candara" panose="020E0502030303020204" pitchFamily="34" charset="0"/>
                </a:rPr>
                <a:t>.</a:t>
              </a:r>
            </a:p>
          </p:txBody>
        </p:sp>
      </p:grpSp>
      <p:grpSp>
        <p:nvGrpSpPr>
          <p:cNvPr id="3" name="Group 2">
            <a:extLst>
              <a:ext uri="{FF2B5EF4-FFF2-40B4-BE49-F238E27FC236}">
                <a16:creationId xmlns:a16="http://schemas.microsoft.com/office/drawing/2014/main" id="{659BB0F5-C1B9-BA8C-9989-96391C5742E8}"/>
              </a:ext>
            </a:extLst>
          </p:cNvPr>
          <p:cNvGrpSpPr/>
          <p:nvPr/>
        </p:nvGrpSpPr>
        <p:grpSpPr>
          <a:xfrm>
            <a:off x="4572000" y="2699826"/>
            <a:ext cx="3714326" cy="1625185"/>
            <a:chOff x="4584526" y="1356348"/>
            <a:chExt cx="3714326" cy="1625185"/>
          </a:xfrm>
        </p:grpSpPr>
        <p:pic>
          <p:nvPicPr>
            <p:cNvPr id="21" name="Picture 20">
              <a:extLst>
                <a:ext uri="{FF2B5EF4-FFF2-40B4-BE49-F238E27FC236}">
                  <a16:creationId xmlns:a16="http://schemas.microsoft.com/office/drawing/2014/main" id="{E77125E5-88C0-E3F9-C815-A95788235098}"/>
                </a:ext>
              </a:extLst>
            </p:cNvPr>
            <p:cNvPicPr>
              <a:picLocks noChangeAspect="1"/>
            </p:cNvPicPr>
            <p:nvPr/>
          </p:nvPicPr>
          <p:blipFill>
            <a:blip r:embed="rId7">
              <a:extLst>
                <a:ext uri="{BEBA8EAE-BF5A-486C-A8C5-ECC9F3942E4B}">
                  <a14:imgProps xmlns:a14="http://schemas.microsoft.com/office/drawing/2010/main">
                    <a14:imgLayer r:embed="rId6">
                      <a14:imgEffect>
                        <a14:colorTemperature colorTemp="7200"/>
                      </a14:imgEffect>
                      <a14:imgEffect>
                        <a14:brightnessContrast bright="51000" contrast="-27000"/>
                      </a14:imgEffect>
                    </a14:imgLayer>
                  </a14:imgProps>
                </a:ext>
                <a:ext uri="{28A0092B-C50C-407E-A947-70E740481C1C}">
                  <a14:useLocalDpi xmlns:a14="http://schemas.microsoft.com/office/drawing/2010/main" val="0"/>
                </a:ext>
              </a:extLst>
            </a:blip>
            <a:stretch>
              <a:fillRect/>
            </a:stretch>
          </p:blipFill>
          <p:spPr>
            <a:xfrm>
              <a:off x="4584526" y="1356348"/>
              <a:ext cx="2937175" cy="989276"/>
            </a:xfrm>
            <a:prstGeom prst="rect">
              <a:avLst/>
            </a:prstGeom>
          </p:spPr>
        </p:pic>
        <p:sp>
          <p:nvSpPr>
            <p:cNvPr id="19" name="TextBox 18">
              <a:extLst>
                <a:ext uri="{FF2B5EF4-FFF2-40B4-BE49-F238E27FC236}">
                  <a16:creationId xmlns:a16="http://schemas.microsoft.com/office/drawing/2014/main" id="{C7D2FADD-CC55-B4BA-BFAA-DABF3C1E6467}"/>
                </a:ext>
              </a:extLst>
            </p:cNvPr>
            <p:cNvSpPr txBox="1"/>
            <p:nvPr/>
          </p:nvSpPr>
          <p:spPr>
            <a:xfrm>
              <a:off x="4724400" y="1581150"/>
              <a:ext cx="3574452" cy="1400383"/>
            </a:xfrm>
            <a:prstGeom prst="rect">
              <a:avLst/>
            </a:prstGeom>
            <a:noFill/>
          </p:spPr>
          <p:txBody>
            <a:bodyPr wrap="square" rtlCol="0">
              <a:spAutoFit/>
            </a:bodyPr>
            <a:lstStyle/>
            <a:p>
              <a:pPr algn="ctr"/>
              <a:r>
                <a:rPr lang="en-US" sz="1700" b="1" dirty="0" err="1">
                  <a:solidFill>
                    <a:srgbClr val="005C4A"/>
                  </a:solidFill>
                  <a:latin typeface="Candara" panose="020E0502030303020204" pitchFamily="34" charset="0"/>
                </a:rPr>
                <a:t>Syariat</a:t>
              </a:r>
              <a:r>
                <a:rPr lang="en-US" sz="1700" b="1" dirty="0">
                  <a:solidFill>
                    <a:srgbClr val="005C4A"/>
                  </a:solidFill>
                  <a:latin typeface="Candara" panose="020E0502030303020204" pitchFamily="34" charset="0"/>
                </a:rPr>
                <a:t> Islam </a:t>
              </a:r>
              <a:r>
                <a:rPr lang="en-US" sz="1700" dirty="0" err="1">
                  <a:solidFill>
                    <a:srgbClr val="005C4A"/>
                  </a:solidFill>
                  <a:latin typeface="Candara" panose="020E0502030303020204" pitchFamily="34" charset="0"/>
                </a:rPr>
                <a:t>diturunkan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untuk</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menjaga</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keberadaan</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semua</a:t>
              </a:r>
              <a:r>
                <a:rPr lang="en-US" sz="1700" dirty="0">
                  <a:solidFill>
                    <a:srgbClr val="005C4A"/>
                  </a:solidFill>
                  <a:latin typeface="Candara" panose="020E0502030303020204" pitchFamily="34" charset="0"/>
                </a:rPr>
                <a:t> agama, </a:t>
              </a:r>
              <a:r>
                <a:rPr lang="en-US" sz="1700" dirty="0" err="1">
                  <a:solidFill>
                    <a:srgbClr val="005C4A"/>
                  </a:solidFill>
                  <a:latin typeface="Candara" panose="020E0502030303020204" pitchFamily="34" charset="0"/>
                </a:rPr>
                <a:t>baik</a:t>
              </a:r>
              <a:r>
                <a:rPr lang="en-US" sz="1700" dirty="0">
                  <a:solidFill>
                    <a:srgbClr val="005C4A"/>
                  </a:solidFill>
                  <a:latin typeface="Candara" panose="020E0502030303020204" pitchFamily="34" charset="0"/>
                </a:rPr>
                <a:t> agama yang </a:t>
              </a:r>
              <a:r>
                <a:rPr lang="en-US" sz="1700" dirty="0" err="1">
                  <a:solidFill>
                    <a:srgbClr val="005C4A"/>
                  </a:solidFill>
                  <a:latin typeface="Candara" panose="020E0502030303020204" pitchFamily="34" charset="0"/>
                </a:rPr>
                <a:t>dibawa</a:t>
              </a:r>
              <a:r>
                <a:rPr lang="en-US" sz="1700" dirty="0">
                  <a:solidFill>
                    <a:srgbClr val="005C4A"/>
                  </a:solidFill>
                  <a:latin typeface="Candara" panose="020E0502030303020204" pitchFamily="34" charset="0"/>
                </a:rPr>
                <a:t> oleh Nabi Muhammad Saw., </a:t>
              </a:r>
              <a:r>
                <a:rPr lang="en-US" sz="1700" dirty="0" err="1">
                  <a:solidFill>
                    <a:srgbClr val="005C4A"/>
                  </a:solidFill>
                  <a:latin typeface="Candara" panose="020E0502030303020204" pitchFamily="34" charset="0"/>
                </a:rPr>
                <a:t>maupun</a:t>
              </a:r>
              <a:r>
                <a:rPr lang="en-US" sz="1700" dirty="0">
                  <a:solidFill>
                    <a:srgbClr val="005C4A"/>
                  </a:solidFill>
                  <a:latin typeface="Candara" panose="020E0502030303020204" pitchFamily="34" charset="0"/>
                </a:rPr>
                <a:t> agama yang </a:t>
              </a:r>
              <a:r>
                <a:rPr lang="en-US" sz="1700" dirty="0" err="1">
                  <a:solidFill>
                    <a:srgbClr val="005C4A"/>
                  </a:solidFill>
                  <a:latin typeface="Candara" panose="020E0502030303020204" pitchFamily="34" charset="0"/>
                </a:rPr>
                <a:t>dibawa</a:t>
              </a:r>
              <a:r>
                <a:rPr lang="en-US" sz="1700" dirty="0">
                  <a:solidFill>
                    <a:srgbClr val="005C4A"/>
                  </a:solidFill>
                  <a:latin typeface="Candara" panose="020E0502030303020204" pitchFamily="34" charset="0"/>
                </a:rPr>
                <a:t> para </a:t>
              </a:r>
              <a:r>
                <a:rPr lang="en-US" sz="1700" dirty="0" err="1">
                  <a:solidFill>
                    <a:srgbClr val="005C4A"/>
                  </a:solidFill>
                  <a:latin typeface="Candara" panose="020E0502030303020204" pitchFamily="34" charset="0"/>
                </a:rPr>
                <a:t>nabi</a:t>
              </a:r>
              <a:r>
                <a:rPr lang="en-US" sz="1700" dirty="0">
                  <a:solidFill>
                    <a:srgbClr val="005C4A"/>
                  </a:solidFill>
                  <a:latin typeface="Candara" panose="020E0502030303020204" pitchFamily="34" charset="0"/>
                </a:rPr>
                <a:t> </a:t>
              </a:r>
              <a:r>
                <a:rPr lang="en-US" sz="1700" dirty="0" err="1">
                  <a:solidFill>
                    <a:srgbClr val="005C4A"/>
                  </a:solidFill>
                  <a:latin typeface="Candara" panose="020E0502030303020204" pitchFamily="34" charset="0"/>
                </a:rPr>
                <a:t>sebelumnya</a:t>
              </a:r>
              <a:r>
                <a:rPr lang="en-US" sz="1700" dirty="0">
                  <a:solidFill>
                    <a:srgbClr val="005C4A"/>
                  </a:solidFill>
                  <a:latin typeface="Candara" panose="020E0502030303020204" pitchFamily="34" charset="0"/>
                </a:rPr>
                <a:t>. </a:t>
              </a:r>
              <a:endParaRPr lang="en-ID" sz="1700" dirty="0">
                <a:solidFill>
                  <a:srgbClr val="005C4A"/>
                </a:solidFill>
                <a:latin typeface="Candara" panose="020E0502030303020204" pitchFamily="34" charset="0"/>
              </a:endParaRPr>
            </a:p>
          </p:txBody>
        </p:sp>
      </p:grpSp>
      <p:grpSp>
        <p:nvGrpSpPr>
          <p:cNvPr id="4" name="Group 3">
            <a:extLst>
              <a:ext uri="{FF2B5EF4-FFF2-40B4-BE49-F238E27FC236}">
                <a16:creationId xmlns:a16="http://schemas.microsoft.com/office/drawing/2014/main" id="{3267C7B5-5145-A554-BD63-51FDDA9F467C}"/>
              </a:ext>
            </a:extLst>
          </p:cNvPr>
          <p:cNvGrpSpPr/>
          <p:nvPr/>
        </p:nvGrpSpPr>
        <p:grpSpPr>
          <a:xfrm>
            <a:off x="609600" y="2938633"/>
            <a:ext cx="3334563" cy="1309517"/>
            <a:chOff x="1798269" y="2939501"/>
            <a:chExt cx="3334563" cy="1309517"/>
          </a:xfrm>
        </p:grpSpPr>
        <p:pic>
          <p:nvPicPr>
            <p:cNvPr id="22" name="Picture 21">
              <a:extLst>
                <a:ext uri="{FF2B5EF4-FFF2-40B4-BE49-F238E27FC236}">
                  <a16:creationId xmlns:a16="http://schemas.microsoft.com/office/drawing/2014/main" id="{5EB65A70-C2DA-D365-FE3B-F77AB0A43887}"/>
                </a:ext>
              </a:extLst>
            </p:cNvPr>
            <p:cNvPicPr>
              <a:picLocks noChangeAspect="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6">
                      <a14:imgEffect>
                        <a14:colorTemperature colorTemp="72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rot="21243840">
              <a:off x="1798269" y="2939501"/>
              <a:ext cx="3334563" cy="1309517"/>
            </a:xfrm>
            <a:prstGeom prst="rect">
              <a:avLst/>
            </a:prstGeom>
          </p:spPr>
        </p:pic>
        <p:sp>
          <p:nvSpPr>
            <p:cNvPr id="20" name="TextBox 19">
              <a:extLst>
                <a:ext uri="{FF2B5EF4-FFF2-40B4-BE49-F238E27FC236}">
                  <a16:creationId xmlns:a16="http://schemas.microsoft.com/office/drawing/2014/main" id="{A8C13A53-7B37-7136-33D6-91F555E9C05B}"/>
                </a:ext>
              </a:extLst>
            </p:cNvPr>
            <p:cNvSpPr txBox="1"/>
            <p:nvPr/>
          </p:nvSpPr>
          <p:spPr>
            <a:xfrm>
              <a:off x="2362200" y="2982418"/>
              <a:ext cx="2472310" cy="1138773"/>
            </a:xfrm>
            <a:prstGeom prst="rect">
              <a:avLst/>
            </a:prstGeom>
            <a:noFill/>
          </p:spPr>
          <p:txBody>
            <a:bodyPr wrap="square" rtlCol="0">
              <a:spAutoFit/>
            </a:bodyPr>
            <a:lstStyle/>
            <a:p>
              <a:pPr algn="ctr"/>
              <a:r>
                <a:rPr lang="en-ID" sz="1700" b="1" dirty="0">
                  <a:solidFill>
                    <a:srgbClr val="EF5361"/>
                  </a:solidFill>
                  <a:latin typeface="Candara" panose="020E0502030303020204" pitchFamily="34" charset="0"/>
                </a:rPr>
                <a:t>Agama </a:t>
              </a:r>
              <a:r>
                <a:rPr lang="en-ID" sz="1700" dirty="0" err="1">
                  <a:solidFill>
                    <a:srgbClr val="EF5361"/>
                  </a:solidFill>
                  <a:latin typeface="Candara" panose="020E0502030303020204" pitchFamily="34" charset="0"/>
                </a:rPr>
                <a:t>tidak</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hanya</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memberikan</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nilai</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tetapi</a:t>
              </a:r>
              <a:r>
                <a:rPr lang="en-ID" sz="1700" dirty="0">
                  <a:solidFill>
                    <a:srgbClr val="EF5361"/>
                  </a:solidFill>
                  <a:latin typeface="Candara" panose="020E0502030303020204" pitchFamily="34" charset="0"/>
                </a:rPr>
                <a:t> juga </a:t>
              </a:r>
              <a:r>
                <a:rPr lang="en-ID" sz="1700" dirty="0" err="1">
                  <a:solidFill>
                    <a:srgbClr val="EF5361"/>
                  </a:solidFill>
                  <a:latin typeface="Candara" panose="020E0502030303020204" pitchFamily="34" charset="0"/>
                </a:rPr>
                <a:t>fondasi</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keyakinan</a:t>
              </a:r>
              <a:r>
                <a:rPr lang="en-ID" sz="1700" dirty="0">
                  <a:solidFill>
                    <a:srgbClr val="EF5361"/>
                  </a:solidFill>
                  <a:latin typeface="Candara" panose="020E0502030303020204" pitchFamily="34" charset="0"/>
                </a:rPr>
                <a:t> </a:t>
              </a:r>
              <a:r>
                <a:rPr lang="en-ID" sz="1700" dirty="0" err="1">
                  <a:solidFill>
                    <a:srgbClr val="EF5361"/>
                  </a:solidFill>
                  <a:latin typeface="Candara" panose="020E0502030303020204" pitchFamily="34" charset="0"/>
                </a:rPr>
                <a:t>seseorang</a:t>
              </a:r>
              <a:r>
                <a:rPr lang="en-ID" sz="1700" dirty="0">
                  <a:solidFill>
                    <a:srgbClr val="EF5361"/>
                  </a:solidFill>
                  <a:latin typeface="Candara" panose="020E0502030303020204" pitchFamily="34" charset="0"/>
                </a:rPr>
                <a:t>.</a:t>
              </a:r>
              <a:endParaRPr lang="en-ID" sz="1700" b="1" dirty="0">
                <a:solidFill>
                  <a:srgbClr val="EF5361"/>
                </a:solidFill>
                <a:latin typeface="Candara" panose="020E0502030303020204" pitchFamily="34" charset="0"/>
              </a:endParaRPr>
            </a:p>
          </p:txBody>
        </p:sp>
      </p:grpSp>
      <p:sp>
        <p:nvSpPr>
          <p:cNvPr id="25" name="TextBox 24">
            <a:extLst>
              <a:ext uri="{FF2B5EF4-FFF2-40B4-BE49-F238E27FC236}">
                <a16:creationId xmlns:a16="http://schemas.microsoft.com/office/drawing/2014/main" id="{09AE55EE-AA50-70CC-067B-9282FA7572FA}"/>
              </a:ext>
            </a:extLst>
          </p:cNvPr>
          <p:cNvSpPr txBox="1"/>
          <p:nvPr/>
        </p:nvSpPr>
        <p:spPr>
          <a:xfrm>
            <a:off x="597853" y="1162640"/>
            <a:ext cx="1510362" cy="423449"/>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27" name="Rectangle 26">
            <a:extLst>
              <a:ext uri="{FF2B5EF4-FFF2-40B4-BE49-F238E27FC236}">
                <a16:creationId xmlns:a16="http://schemas.microsoft.com/office/drawing/2014/main" id="{3FD1D73F-8C30-7D03-C1CE-8D378B695B15}"/>
              </a:ext>
            </a:extLst>
          </p:cNvPr>
          <p:cNvSpPr/>
          <p:nvPr/>
        </p:nvSpPr>
        <p:spPr>
          <a:xfrm>
            <a:off x="654771" y="1590441"/>
            <a:ext cx="2442021" cy="519543"/>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1600" i="1"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artinya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menjaga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memelihara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1600" dirty="0">
              <a:latin typeface="Candara" panose="020E0502030303020204" pitchFamily="34" charset="0"/>
            </a:endParaRPr>
          </a:p>
        </p:txBody>
      </p:sp>
      <p:sp>
        <p:nvSpPr>
          <p:cNvPr id="28" name="Rectangle 27">
            <a:extLst>
              <a:ext uri="{FF2B5EF4-FFF2-40B4-BE49-F238E27FC236}">
                <a16:creationId xmlns:a16="http://schemas.microsoft.com/office/drawing/2014/main" id="{2A74B1A2-412A-F18A-2A5C-9CF30706EBEF}"/>
              </a:ext>
            </a:extLst>
          </p:cNvPr>
          <p:cNvSpPr/>
          <p:nvPr/>
        </p:nvSpPr>
        <p:spPr>
          <a:xfrm>
            <a:off x="654779" y="2329827"/>
            <a:ext cx="2442018" cy="46741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rgbClr val="005C4A"/>
                </a:solidFill>
                <a:latin typeface="Candara" panose="020E0502030303020204" pitchFamily="34" charset="0"/>
              </a:rPr>
              <a:t>ad-</a:t>
            </a:r>
            <a:r>
              <a:rPr lang="en-US" sz="1600" i="1" dirty="0" err="1">
                <a:solidFill>
                  <a:srgbClr val="005C4A"/>
                </a:solidFill>
                <a:latin typeface="Candara" panose="020E0502030303020204" pitchFamily="34" charset="0"/>
              </a:rPr>
              <a:t>d</a:t>
            </a: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īn</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artinya</a:t>
            </a:r>
            <a:r>
              <a:rPr lang="en-US" sz="1600" dirty="0">
                <a:solidFill>
                  <a:srgbClr val="005C4A"/>
                </a:solidFill>
                <a:latin typeface="Candara" panose="020E0502030303020204" pitchFamily="34" charset="0"/>
              </a:rPr>
              <a:t> ‘agama’</a:t>
            </a:r>
            <a:endParaRPr lang="en-ID" sz="1600" dirty="0">
              <a:latin typeface="Candara" panose="020E0502030303020204" pitchFamily="34" charset="0"/>
            </a:endParaRPr>
          </a:p>
        </p:txBody>
      </p:sp>
      <p:grpSp>
        <p:nvGrpSpPr>
          <p:cNvPr id="5" name="Group 4">
            <a:extLst>
              <a:ext uri="{FF2B5EF4-FFF2-40B4-BE49-F238E27FC236}">
                <a16:creationId xmlns:a16="http://schemas.microsoft.com/office/drawing/2014/main" id="{23F7C638-34AA-7E3F-B76A-D0DC110E852A}"/>
              </a:ext>
            </a:extLst>
          </p:cNvPr>
          <p:cNvGrpSpPr/>
          <p:nvPr/>
        </p:nvGrpSpPr>
        <p:grpSpPr>
          <a:xfrm>
            <a:off x="3096797" y="1873324"/>
            <a:ext cx="2073056" cy="673444"/>
            <a:chOff x="3096797" y="1873324"/>
            <a:chExt cx="2073056" cy="673444"/>
          </a:xfrm>
        </p:grpSpPr>
        <p:sp>
          <p:nvSpPr>
            <p:cNvPr id="29" name="Right Brace 28">
              <a:extLst>
                <a:ext uri="{FF2B5EF4-FFF2-40B4-BE49-F238E27FC236}">
                  <a16:creationId xmlns:a16="http://schemas.microsoft.com/office/drawing/2014/main" id="{1E79A488-2DF8-9E8C-29CD-C2B1B499FC9F}"/>
                </a:ext>
              </a:extLst>
            </p:cNvPr>
            <p:cNvSpPr/>
            <p:nvPr/>
          </p:nvSpPr>
          <p:spPr>
            <a:xfrm>
              <a:off x="3096797" y="1873324"/>
              <a:ext cx="497192" cy="673444"/>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30" name="Rectangle 29">
              <a:extLst>
                <a:ext uri="{FF2B5EF4-FFF2-40B4-BE49-F238E27FC236}">
                  <a16:creationId xmlns:a16="http://schemas.microsoft.com/office/drawing/2014/main" id="{196703D9-82D4-3ED5-14C3-941E8C81394B}"/>
                </a:ext>
              </a:extLst>
            </p:cNvPr>
            <p:cNvSpPr/>
            <p:nvPr/>
          </p:nvSpPr>
          <p:spPr>
            <a:xfrm>
              <a:off x="3545931" y="1959044"/>
              <a:ext cx="1623922" cy="467417"/>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latin typeface="Candara" panose="020E0502030303020204" pitchFamily="34" charset="0"/>
                </a:rPr>
                <a:t>menjaga</a:t>
              </a:r>
              <a:r>
                <a:rPr lang="en-US" sz="1600" dirty="0">
                  <a:solidFill>
                    <a:schemeClr val="bg1"/>
                  </a:solidFill>
                  <a:latin typeface="Candara" panose="020E0502030303020204" pitchFamily="34" charset="0"/>
                </a:rPr>
                <a:t> agama</a:t>
              </a:r>
              <a:endParaRPr lang="en-ID" sz="1600" dirty="0">
                <a:solidFill>
                  <a:schemeClr val="bg1"/>
                </a:solidFill>
                <a:latin typeface="Candara" panose="020E0502030303020204" pitchFamily="34" charset="0"/>
              </a:endParaRPr>
            </a:p>
          </p:txBody>
        </p:sp>
      </p:grpSp>
    </p:spTree>
    <p:extLst>
      <p:ext uri="{BB962C8B-B14F-4D97-AF65-F5344CB8AC3E}">
        <p14:creationId xmlns:p14="http://schemas.microsoft.com/office/powerpoint/2010/main" val="1079128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1000"/>
                                        <p:tgtEl>
                                          <p:spTgt spid="5"/>
                                        </p:tgtEl>
                                      </p:cBhvr>
                                    </p:animEffect>
                                  </p:childTnLst>
                                </p:cTn>
                              </p:par>
                            </p:childTnLst>
                          </p:cTn>
                        </p:par>
                        <p:par>
                          <p:cTn id="27" fill="hold">
                            <p:stCondLst>
                              <p:cond delay="3250"/>
                            </p:stCondLst>
                            <p:childTnLst>
                              <p:par>
                                <p:cTn id="28" presetID="16" presetClass="entr" presetSubtype="21" fill="hold" nodeType="afterEffect">
                                  <p:stCondLst>
                                    <p:cond delay="250"/>
                                  </p:stCondLst>
                                  <p:childTnLst>
                                    <p:set>
                                      <p:cBhvr>
                                        <p:cTn id="29" dur="1" fill="hold">
                                          <p:stCondLst>
                                            <p:cond delay="0"/>
                                          </p:stCondLst>
                                        </p:cTn>
                                        <p:tgtEl>
                                          <p:spTgt spid="2"/>
                                        </p:tgtEl>
                                        <p:attrNameLst>
                                          <p:attrName>style.visibility</p:attrName>
                                        </p:attrNameLst>
                                      </p:cBhvr>
                                      <p:to>
                                        <p:strVal val="visible"/>
                                      </p:to>
                                    </p:set>
                                    <p:animEffect transition="in" filter="barn(inVertical)">
                                      <p:cBhvr>
                                        <p:cTn id="30" dur="1000"/>
                                        <p:tgtEl>
                                          <p:spTgt spid="2"/>
                                        </p:tgtEl>
                                      </p:cBhvr>
                                    </p:animEffect>
                                  </p:childTnLst>
                                </p:cTn>
                              </p:par>
                            </p:childTnLst>
                          </p:cTn>
                        </p:par>
                        <p:par>
                          <p:cTn id="31" fill="hold">
                            <p:stCondLst>
                              <p:cond delay="4500"/>
                            </p:stCondLst>
                            <p:childTnLst>
                              <p:par>
                                <p:cTn id="32" presetID="16" presetClass="entr" presetSubtype="37" fill="hold" nodeType="afterEffect">
                                  <p:stCondLst>
                                    <p:cond delay="250"/>
                                  </p:stCondLst>
                                  <p:childTnLst>
                                    <p:set>
                                      <p:cBhvr>
                                        <p:cTn id="33" dur="1" fill="hold">
                                          <p:stCondLst>
                                            <p:cond delay="0"/>
                                          </p:stCondLst>
                                        </p:cTn>
                                        <p:tgtEl>
                                          <p:spTgt spid="4"/>
                                        </p:tgtEl>
                                        <p:attrNameLst>
                                          <p:attrName>style.visibility</p:attrName>
                                        </p:attrNameLst>
                                      </p:cBhvr>
                                      <p:to>
                                        <p:strVal val="visible"/>
                                      </p:to>
                                    </p:set>
                                    <p:animEffect transition="in" filter="barn(outVertical)">
                                      <p:cBhvr>
                                        <p:cTn id="34" dur="1000"/>
                                        <p:tgtEl>
                                          <p:spTgt spid="4"/>
                                        </p:tgtEl>
                                      </p:cBhvr>
                                    </p:animEffect>
                                  </p:childTnLst>
                                </p:cTn>
                              </p:par>
                            </p:childTnLst>
                          </p:cTn>
                        </p:par>
                        <p:par>
                          <p:cTn id="35" fill="hold">
                            <p:stCondLst>
                              <p:cond delay="5750"/>
                            </p:stCondLst>
                            <p:childTnLst>
                              <p:par>
                                <p:cTn id="36" presetID="16" presetClass="entr" presetSubtype="42" fill="hold" nodeType="after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barn(outHorizontal)">
                                      <p:cBhvr>
                                        <p:cTn id="3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t="5000" r="7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762000" y="448330"/>
            <a:ext cx="7467599" cy="461665"/>
          </a:xfrm>
          <a:prstGeom prst="rect">
            <a:avLst/>
          </a:prstGeom>
        </p:spPr>
        <p:txBody>
          <a:bodyPr wrap="square">
            <a:spAutoFit/>
          </a:bodyPr>
          <a:lstStyle/>
          <a:p>
            <a:pPr algn="ctr"/>
            <a:r>
              <a:rPr lang="en-US" sz="2400" b="1" u="sng" dirty="0" err="1">
                <a:solidFill>
                  <a:srgbClr val="005C4A"/>
                </a:solidFill>
                <a:latin typeface="Candara" panose="020E0502030303020204" pitchFamily="34" charset="0"/>
              </a:rPr>
              <a:t>Dalil</a:t>
            </a:r>
            <a:r>
              <a:rPr lang="en-US" sz="2400" b="1" u="sng" dirty="0">
                <a:solidFill>
                  <a:srgbClr val="005C4A"/>
                </a:solidFill>
                <a:latin typeface="Candara" panose="020E0502030303020204" pitchFamily="34" charset="0"/>
              </a:rPr>
              <a:t> </a:t>
            </a:r>
            <a:r>
              <a:rPr lang="en-US" sz="2400" b="1" u="sng" dirty="0" err="1">
                <a:solidFill>
                  <a:srgbClr val="005C4A"/>
                </a:solidFill>
                <a:latin typeface="Candara" panose="020E0502030303020204" pitchFamily="34" charset="0"/>
              </a:rPr>
              <a:t>Menjaga</a:t>
            </a:r>
            <a:r>
              <a:rPr lang="en-US" sz="2400" b="1" u="sng" dirty="0">
                <a:solidFill>
                  <a:srgbClr val="005C4A"/>
                </a:solidFill>
                <a:latin typeface="Candara" panose="020E0502030303020204" pitchFamily="34" charset="0"/>
              </a:rPr>
              <a:t>/</a:t>
            </a:r>
            <a:r>
              <a:rPr lang="en-US" sz="2400" b="1" u="sng" dirty="0" err="1">
                <a:solidFill>
                  <a:srgbClr val="005C4A"/>
                </a:solidFill>
                <a:latin typeface="Candara" panose="020E0502030303020204" pitchFamily="34" charset="0"/>
              </a:rPr>
              <a:t>Memelihara</a:t>
            </a:r>
            <a:r>
              <a:rPr lang="en-US" sz="2400" b="1" u="sng" dirty="0">
                <a:solidFill>
                  <a:srgbClr val="005C4A"/>
                </a:solidFill>
                <a:latin typeface="Candara" panose="020E0502030303020204" pitchFamily="34" charset="0"/>
              </a:rPr>
              <a:t> Agama </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400" b="1" i="1" u="sng" dirty="0">
                <a:solidFill>
                  <a:srgbClr val="005C4A"/>
                </a:solidFill>
                <a:latin typeface="Candara" panose="020E0502030303020204" pitchFamily="34" charset="0"/>
                <a:ea typeface="Calibri" panose="020F0502020204030204" pitchFamily="34" charset="0"/>
                <a:cs typeface="Arial" panose="020B0604020202020204" pitchFamily="34" charset="0"/>
              </a:rPr>
              <a:t> ad-</a:t>
            </a:r>
            <a:r>
              <a:rPr lang="en-US" sz="2400" b="1" i="1" u="sng" dirty="0" err="1">
                <a:solidFill>
                  <a:srgbClr val="005C4A"/>
                </a:solidFill>
                <a:latin typeface="Candara" panose="020E0502030303020204" pitchFamily="34" charset="0"/>
                <a:ea typeface="Calibri" panose="020F0502020204030204" pitchFamily="34" charset="0"/>
                <a:cs typeface="Arial" panose="020B0604020202020204" pitchFamily="34" charset="0"/>
              </a:rPr>
              <a:t>Dīn</a:t>
            </a:r>
            <a:r>
              <a:rPr lang="en-US" sz="2400" b="1" u="sng"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400" b="1" u="sng" dirty="0">
              <a:solidFill>
                <a:srgbClr val="005C4A"/>
              </a:solidFill>
              <a:latin typeface="Candara" panose="020E0502030303020204" pitchFamily="34" charset="0"/>
            </a:endParaRPr>
          </a:p>
        </p:txBody>
      </p:sp>
      <p:sp>
        <p:nvSpPr>
          <p:cNvPr id="5" name="TextBox 4">
            <a:extLst>
              <a:ext uri="{FF2B5EF4-FFF2-40B4-BE49-F238E27FC236}">
                <a16:creationId xmlns:a16="http://schemas.microsoft.com/office/drawing/2014/main" id="{5F29D10F-B52F-B1BB-848F-D74BBE69934E}"/>
              </a:ext>
            </a:extLst>
          </p:cNvPr>
          <p:cNvSpPr txBox="1"/>
          <p:nvPr/>
        </p:nvSpPr>
        <p:spPr>
          <a:xfrm>
            <a:off x="762000" y="895350"/>
            <a:ext cx="7467599" cy="1708160"/>
          </a:xfrm>
          <a:prstGeom prst="rect">
            <a:avLst/>
          </a:prstGeom>
          <a:noFill/>
        </p:spPr>
        <p:txBody>
          <a:bodyPr wrap="square" rtlCol="0">
            <a:spAutoFit/>
          </a:bodyPr>
          <a:lstStyle/>
          <a:p>
            <a:pPr algn="r">
              <a:lnSpc>
                <a:spcPct val="150000"/>
              </a:lnSpc>
            </a:pPr>
            <a:r>
              <a:rPr lang="ar-SA" sz="2400" b="0" i="0" dirty="0">
                <a:effectLst/>
                <a:latin typeface="Adobe Naskh Medium" panose="01010101010101010101" pitchFamily="50" charset="-78"/>
                <a:cs typeface="Adobe Naskh Medium" panose="01010101010101010101" pitchFamily="50" charset="-78"/>
              </a:rPr>
              <a:t>شَرَعَ لَكُمْ مِّنَ الدِّيْنِ مَا وَصّٰى بِهٖ نُوْحًا وَّالَّذِيْٓ اَوْحَيْنَآ اِلَيْكَ وَمَا وَصَّيْنَا بِهٖٓ اِبْرٰهِيْمَ وَمُوْسٰى وَعِيْسٰٓى اَنْ اَقِيْمُوا الدِّيْنَ وَلَا تَتَفَرَّقُوْا فِيْهِۗ كَبُرَ عَلَى الْمُشْرِكِيْنَ مَا تَدْعُوْهُمْ اِلَيْهِۗ اَللّٰهُ يَجْتَبِيْٓ اِلَيْهِ مَنْ يَّشَاۤءُ وَيَهْدِيْٓ اِلَيْهِ مَنْ يُّنِيْبُۗ ﴿الشورى</a:t>
            </a:r>
            <a:r>
              <a:rPr lang="ar-SA" sz="2400" b="0" i="0" dirty="0">
                <a:solidFill>
                  <a:srgbClr val="555555"/>
                </a:solidFill>
                <a:effectLst/>
                <a:latin typeface="fontArab"/>
              </a:rPr>
              <a:t> </a:t>
            </a:r>
            <a:r>
              <a:rPr lang="ar-SA" sz="2400" b="0" i="0" u="none" strike="noStrike" dirty="0">
                <a:effectLst/>
                <a:latin typeface="Adobe Naskh Medium" panose="01010101010101010101" pitchFamily="50" charset="-78"/>
                <a:cs typeface="Adobe Naskh Medium" panose="01010101010101010101" pitchFamily="50" charset="-78"/>
              </a:rPr>
              <a:t>: </a:t>
            </a:r>
            <a:r>
              <a:rPr lang="ar-SA" sz="2400" b="0" i="0" dirty="0">
                <a:effectLst/>
                <a:latin typeface="Adobe Naskh Medium" panose="01010101010101010101" pitchFamily="50" charset="-78"/>
                <a:cs typeface="Adobe Naskh Medium" panose="01010101010101010101" pitchFamily="50" charset="-78"/>
              </a:rPr>
              <a:t>١٣﴾</a:t>
            </a:r>
            <a:endParaRPr lang="en-ID" sz="2400" dirty="0"/>
          </a:p>
        </p:txBody>
      </p:sp>
      <p:sp>
        <p:nvSpPr>
          <p:cNvPr id="6" name="TextBox 5">
            <a:extLst>
              <a:ext uri="{FF2B5EF4-FFF2-40B4-BE49-F238E27FC236}">
                <a16:creationId xmlns:a16="http://schemas.microsoft.com/office/drawing/2014/main" id="{A033349E-6642-F9B8-466C-A5D4E8CA416C}"/>
              </a:ext>
            </a:extLst>
          </p:cNvPr>
          <p:cNvSpPr txBox="1"/>
          <p:nvPr/>
        </p:nvSpPr>
        <p:spPr>
          <a:xfrm>
            <a:off x="762001" y="2724150"/>
            <a:ext cx="7467599" cy="1708160"/>
          </a:xfrm>
          <a:prstGeom prst="rect">
            <a:avLst/>
          </a:prstGeom>
          <a:noFill/>
        </p:spPr>
        <p:txBody>
          <a:bodyPr wrap="square" rtlCol="0">
            <a:spAutoFit/>
          </a:bodyPr>
          <a:lstStyle/>
          <a:p>
            <a:pPr algn="just"/>
            <a:r>
              <a:rPr lang="id-ID" sz="1500" i="1" dirty="0">
                <a:solidFill>
                  <a:srgbClr val="005C4A"/>
                </a:solidFill>
                <a:effectLst/>
                <a:latin typeface="Candara" panose="020E0502030303020204" pitchFamily="34" charset="0"/>
                <a:ea typeface="Calibri" panose="020F0502020204030204" pitchFamily="34" charset="0"/>
                <a:cs typeface="Brill"/>
              </a:rPr>
              <a:t>Dia (Allah) telah mensyariatkan bagi kamu agama yang Dia wasiatkan (juga) kepada Nuh, yang telah Kami wahyukan kepadamu (Nabi Muhammad), dan yang telah Kami wasiatkan kepada Ibrahim, Musa, dan Isa yaitu: tegakkanlah agama (keimanan dan ketakwaan) dan janganlah kamu berpecah-belah di dalamnya. Sangat berat bagi orang-orang musyrik (untuk mengikuti) agama yang kamu serukan kepada mereka. Allah memilih orang yang Dia kehendaki pada (agama)-Nya dan memberi petunjuk pada (agama)-Nya bagi orang yang kembali (kepada-Nya).</a:t>
            </a:r>
            <a:r>
              <a:rPr lang="en-US" sz="1500" i="1" dirty="0">
                <a:solidFill>
                  <a:srgbClr val="005C4A"/>
                </a:solidFill>
                <a:effectLst/>
                <a:latin typeface="Candara" panose="020E0502030303020204" pitchFamily="34" charset="0"/>
                <a:ea typeface="Calibri" panose="020F0502020204030204" pitchFamily="34" charset="0"/>
                <a:cs typeface="Brill"/>
              </a:rPr>
              <a:t> </a:t>
            </a:r>
            <a:r>
              <a:rPr lang="en-US" sz="1500" b="1" dirty="0">
                <a:solidFill>
                  <a:srgbClr val="005C4A"/>
                </a:solidFill>
                <a:effectLst/>
                <a:latin typeface="Candara" panose="020E0502030303020204" pitchFamily="34" charset="0"/>
                <a:ea typeface="Calibri" panose="020F0502020204030204" pitchFamily="34" charset="0"/>
                <a:cs typeface="Brill"/>
              </a:rPr>
              <a:t>(Q.S. </a:t>
            </a:r>
            <a:r>
              <a:rPr lang="en-US" sz="1500" b="1" dirty="0" err="1">
                <a:solidFill>
                  <a:srgbClr val="005C4A"/>
                </a:solidFill>
                <a:effectLst/>
                <a:latin typeface="Candara" panose="020E0502030303020204" pitchFamily="34" charset="0"/>
                <a:ea typeface="Calibri" panose="020F0502020204030204" pitchFamily="34" charset="0"/>
                <a:cs typeface="Brill"/>
              </a:rPr>
              <a:t>Asy-Syūrā</a:t>
            </a:r>
            <a:r>
              <a:rPr lang="en-US" sz="1500" b="1" dirty="0">
                <a:solidFill>
                  <a:srgbClr val="005C4A"/>
                </a:solidFill>
                <a:effectLst/>
                <a:latin typeface="Candara" panose="020E0502030303020204" pitchFamily="34" charset="0"/>
                <a:ea typeface="Calibri" panose="020F0502020204030204" pitchFamily="34" charset="0"/>
                <a:cs typeface="Brill"/>
              </a:rPr>
              <a:t>/42: 13)</a:t>
            </a:r>
            <a:endParaRPr lang="en-ID" sz="1500" dirty="0"/>
          </a:p>
        </p:txBody>
      </p:sp>
    </p:spTree>
    <p:extLst>
      <p:ext uri="{BB962C8B-B14F-4D97-AF65-F5344CB8AC3E}">
        <p14:creationId xmlns:p14="http://schemas.microsoft.com/office/powerpoint/2010/main" val="2798304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42" presetClass="entr" presetSubtype="0"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1579"/>
            <a:ext cx="9144000" cy="487030"/>
          </a:xfrm>
          <a:prstGeom prst="rect">
            <a:avLst/>
          </a:prstGeom>
        </p:spPr>
      </p:pic>
      <p:sp>
        <p:nvSpPr>
          <p:cNvPr id="13" name="Rectangle 12">
            <a:hlinkClick r:id="rId4" action="ppaction://hlinksldjump"/>
            <a:extLst>
              <a:ext uri="{FF2B5EF4-FFF2-40B4-BE49-F238E27FC236}">
                <a16:creationId xmlns:a16="http://schemas.microsoft.com/office/drawing/2014/main" id="{DF940A4D-8ED9-C13F-69BF-BB103F63D438}"/>
              </a:ext>
            </a:extLst>
          </p:cNvPr>
          <p:cNvSpPr/>
          <p:nvPr/>
        </p:nvSpPr>
        <p:spPr>
          <a:xfrm>
            <a:off x="1181233" y="448330"/>
            <a:ext cx="6781535" cy="523220"/>
          </a:xfrm>
          <a:prstGeom prst="rect">
            <a:avLst/>
          </a:prstGeom>
        </p:spPr>
        <p:txBody>
          <a:bodyPr wrap="square">
            <a:spAutoFit/>
          </a:bodyPr>
          <a:lstStyle/>
          <a:p>
            <a:pPr algn="ctr"/>
            <a:r>
              <a:rPr lang="en-US" sz="2800" b="1" dirty="0" err="1">
                <a:solidFill>
                  <a:srgbClr val="005C4A"/>
                </a:solidFill>
                <a:latin typeface="Candara" panose="020E0502030303020204" pitchFamily="34" charset="0"/>
              </a:rPr>
              <a:t>Menjaga</a:t>
            </a:r>
            <a:r>
              <a:rPr lang="en-US" sz="2800" b="1" dirty="0">
                <a:solidFill>
                  <a:srgbClr val="005C4A"/>
                </a:solidFill>
                <a:latin typeface="Candara" panose="020E0502030303020204" pitchFamily="34" charset="0"/>
              </a:rPr>
              <a:t>/</a:t>
            </a:r>
            <a:r>
              <a:rPr lang="en-US" sz="2800" b="1" dirty="0" err="1">
                <a:solidFill>
                  <a:srgbClr val="005C4A"/>
                </a:solidFill>
                <a:latin typeface="Candara" panose="020E0502030303020204" pitchFamily="34" charset="0"/>
              </a:rPr>
              <a:t>Memelihara</a:t>
            </a:r>
            <a:r>
              <a:rPr lang="en-US" sz="2800" b="1" dirty="0">
                <a:solidFill>
                  <a:srgbClr val="005C4A"/>
                </a:solidFill>
                <a:latin typeface="Candara" panose="020E0502030303020204" pitchFamily="34" charset="0"/>
              </a:rPr>
              <a:t> Jiwa </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2800" b="1" i="1" dirty="0">
                <a:solidFill>
                  <a:srgbClr val="005C4A"/>
                </a:solidFill>
                <a:latin typeface="Candara" panose="020E0502030303020204" pitchFamily="34" charset="0"/>
                <a:ea typeface="Calibri" panose="020F0502020204030204" pitchFamily="34" charset="0"/>
                <a:cs typeface="Arial" panose="020B0604020202020204" pitchFamily="34" charset="0"/>
              </a:rPr>
              <a:t> an-</a:t>
            </a:r>
            <a:r>
              <a:rPr lang="en-US" sz="2800" b="1" i="1" dirty="0" err="1">
                <a:solidFill>
                  <a:srgbClr val="005C4A"/>
                </a:solidFill>
                <a:latin typeface="Candara" panose="020E0502030303020204" pitchFamily="34" charset="0"/>
                <a:ea typeface="Calibri" panose="020F0502020204030204" pitchFamily="34" charset="0"/>
                <a:cs typeface="Arial" panose="020B0604020202020204" pitchFamily="34" charset="0"/>
              </a:rPr>
              <a:t>Nafs</a:t>
            </a:r>
            <a:r>
              <a:rPr lang="en-US" sz="2800" b="1"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2800" b="1" dirty="0">
              <a:solidFill>
                <a:srgbClr val="005C4A"/>
              </a:solidFill>
              <a:latin typeface="Candara" panose="020E0502030303020204" pitchFamily="34" charset="0"/>
            </a:endParaRPr>
          </a:p>
        </p:txBody>
      </p:sp>
      <p:grpSp>
        <p:nvGrpSpPr>
          <p:cNvPr id="5" name="Group 4">
            <a:extLst>
              <a:ext uri="{FF2B5EF4-FFF2-40B4-BE49-F238E27FC236}">
                <a16:creationId xmlns:a16="http://schemas.microsoft.com/office/drawing/2014/main" id="{EE2DDA1B-0C68-8F61-52B8-243F8AC936B0}"/>
              </a:ext>
            </a:extLst>
          </p:cNvPr>
          <p:cNvGrpSpPr/>
          <p:nvPr/>
        </p:nvGrpSpPr>
        <p:grpSpPr>
          <a:xfrm>
            <a:off x="3397812" y="2495550"/>
            <a:ext cx="4588882" cy="1821489"/>
            <a:chOff x="1833481" y="1356404"/>
            <a:chExt cx="4588882" cy="1821489"/>
          </a:xfrm>
        </p:grpSpPr>
        <p:pic>
          <p:nvPicPr>
            <p:cNvPr id="17" name="Picture 16">
              <a:extLst>
                <a:ext uri="{FF2B5EF4-FFF2-40B4-BE49-F238E27FC236}">
                  <a16:creationId xmlns:a16="http://schemas.microsoft.com/office/drawing/2014/main" id="{D30FDE55-9A35-A717-05E6-1011FEA4B5BF}"/>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7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21243840">
              <a:off x="1833481" y="1356404"/>
              <a:ext cx="4588882" cy="1802101"/>
            </a:xfrm>
            <a:prstGeom prst="rect">
              <a:avLst/>
            </a:prstGeom>
          </p:spPr>
        </p:pic>
        <p:sp>
          <p:nvSpPr>
            <p:cNvPr id="16" name="TextBox 15">
              <a:extLst>
                <a:ext uri="{FF2B5EF4-FFF2-40B4-BE49-F238E27FC236}">
                  <a16:creationId xmlns:a16="http://schemas.microsoft.com/office/drawing/2014/main" id="{7C70B601-6CAA-8B1A-E613-E428F8024C79}"/>
                </a:ext>
              </a:extLst>
            </p:cNvPr>
            <p:cNvSpPr txBox="1"/>
            <p:nvPr/>
          </p:nvSpPr>
          <p:spPr>
            <a:xfrm>
              <a:off x="2514600" y="1700565"/>
              <a:ext cx="3626272" cy="1477328"/>
            </a:xfrm>
            <a:prstGeom prst="rect">
              <a:avLst/>
            </a:prstGeom>
            <a:noFill/>
            <a:ln>
              <a:noFill/>
            </a:ln>
          </p:spPr>
          <p:txBody>
            <a:bodyPr wrap="square" rtlCol="0">
              <a:spAutoFit/>
            </a:bodyPr>
            <a:lstStyle/>
            <a:p>
              <a:pPr algn="ctr"/>
              <a:r>
                <a:rPr lang="en-US" b="1" dirty="0" err="1">
                  <a:solidFill>
                    <a:srgbClr val="347A8B"/>
                  </a:solidFill>
                  <a:latin typeface="Candara" panose="020E0502030303020204" pitchFamily="34" charset="0"/>
                </a:rPr>
                <a:t>Menjaga</a:t>
              </a:r>
              <a:r>
                <a:rPr lang="en-US" b="1" dirty="0">
                  <a:solidFill>
                    <a:srgbClr val="347A8B"/>
                  </a:solidFill>
                  <a:latin typeface="Candara" panose="020E0502030303020204" pitchFamily="34" charset="0"/>
                </a:rPr>
                <a:t> </a:t>
              </a:r>
              <a:r>
                <a:rPr lang="en-US" b="1" dirty="0" err="1">
                  <a:solidFill>
                    <a:srgbClr val="347A8B"/>
                  </a:solidFill>
                  <a:latin typeface="Candara" panose="020E0502030303020204" pitchFamily="34" charset="0"/>
                </a:rPr>
                <a:t>jiwa</a:t>
              </a:r>
              <a:r>
                <a:rPr lang="en-US" b="1"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artinya</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mencegah</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keburukan</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jiwa</a:t>
              </a:r>
              <a:r>
                <a:rPr lang="en-US" dirty="0">
                  <a:solidFill>
                    <a:srgbClr val="347A8B"/>
                  </a:solidFill>
                  <a:latin typeface="Candara" panose="020E0502030303020204" pitchFamily="34" charset="0"/>
                </a:rPr>
                <a:t> dan </a:t>
              </a:r>
              <a:r>
                <a:rPr lang="en-US" dirty="0" err="1">
                  <a:solidFill>
                    <a:srgbClr val="347A8B"/>
                  </a:solidFill>
                  <a:latin typeface="Candara" panose="020E0502030303020204" pitchFamily="34" charset="0"/>
                </a:rPr>
                <a:t>memastikannya</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tetap</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hidup</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Hak</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hidup</a:t>
              </a:r>
              <a:r>
                <a:rPr lang="en-US" dirty="0">
                  <a:solidFill>
                    <a:srgbClr val="347A8B"/>
                  </a:solidFill>
                  <a:latin typeface="Candara" panose="020E0502030303020204" pitchFamily="34" charset="0"/>
                </a:rPr>
                <a:t> dan </a:t>
              </a:r>
              <a:r>
                <a:rPr lang="en-US" dirty="0" err="1">
                  <a:solidFill>
                    <a:srgbClr val="347A8B"/>
                  </a:solidFill>
                  <a:latin typeface="Candara" panose="020E0502030303020204" pitchFamily="34" charset="0"/>
                </a:rPr>
                <a:t>menghargai</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kehidupan</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adalah</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anugerah</a:t>
              </a:r>
              <a:r>
                <a:rPr lang="en-US" dirty="0">
                  <a:solidFill>
                    <a:srgbClr val="347A8B"/>
                  </a:solidFill>
                  <a:latin typeface="Candara" panose="020E0502030303020204" pitchFamily="34" charset="0"/>
                </a:rPr>
                <a:t> </a:t>
              </a:r>
              <a:r>
                <a:rPr lang="en-US" dirty="0" err="1">
                  <a:solidFill>
                    <a:srgbClr val="347A8B"/>
                  </a:solidFill>
                  <a:latin typeface="Candara" panose="020E0502030303020204" pitchFamily="34" charset="0"/>
                </a:rPr>
                <a:t>dari</a:t>
              </a:r>
              <a:r>
                <a:rPr lang="en-US" dirty="0">
                  <a:solidFill>
                    <a:srgbClr val="347A8B"/>
                  </a:solidFill>
                  <a:latin typeface="Candara" panose="020E0502030303020204" pitchFamily="34" charset="0"/>
                </a:rPr>
                <a:t> Allah </a:t>
              </a:r>
              <a:r>
                <a:rPr lang="en-US" dirty="0" err="1">
                  <a:solidFill>
                    <a:srgbClr val="347A8B"/>
                  </a:solidFill>
                  <a:latin typeface="Candara" panose="020E0502030303020204" pitchFamily="34" charset="0"/>
                </a:rPr>
                <a:t>Swt</a:t>
              </a:r>
              <a:r>
                <a:rPr lang="en-US" dirty="0">
                  <a:solidFill>
                    <a:srgbClr val="347A8B"/>
                  </a:solidFill>
                  <a:latin typeface="Candara" panose="020E0502030303020204" pitchFamily="34" charset="0"/>
                </a:rPr>
                <a:t>.</a:t>
              </a:r>
              <a:endParaRPr lang="en-ID" dirty="0">
                <a:solidFill>
                  <a:srgbClr val="347A8B"/>
                </a:solidFill>
                <a:latin typeface="Candara" panose="020E0502030303020204" pitchFamily="34" charset="0"/>
              </a:endParaRPr>
            </a:p>
          </p:txBody>
        </p:sp>
      </p:grpSp>
      <p:sp>
        <p:nvSpPr>
          <p:cNvPr id="25" name="TextBox 24">
            <a:extLst>
              <a:ext uri="{FF2B5EF4-FFF2-40B4-BE49-F238E27FC236}">
                <a16:creationId xmlns:a16="http://schemas.microsoft.com/office/drawing/2014/main" id="{2FC2FEF0-A11B-AFC5-03A8-792BEC004662}"/>
              </a:ext>
            </a:extLst>
          </p:cNvPr>
          <p:cNvSpPr txBox="1"/>
          <p:nvPr/>
        </p:nvSpPr>
        <p:spPr>
          <a:xfrm>
            <a:off x="609600" y="1165746"/>
            <a:ext cx="1510362" cy="423449"/>
          </a:xfrm>
          <a:prstGeom prst="rect">
            <a:avLst/>
          </a:prstGeom>
          <a:noFill/>
        </p:spPr>
        <p:txBody>
          <a:bodyPr wrap="square" rtlCol="0">
            <a:spAutoFit/>
          </a:bodyPr>
          <a:lstStyle/>
          <a:p>
            <a:pPr algn="just">
              <a:lnSpc>
                <a:spcPct val="150000"/>
              </a:lnSpc>
            </a:pPr>
            <a:r>
              <a:rPr lang="en-US" sz="1600" b="1" dirty="0" err="1">
                <a:solidFill>
                  <a:srgbClr val="005C4A"/>
                </a:solidFill>
                <a:latin typeface="Candara" panose="020E0502030303020204" pitchFamily="34" charset="0"/>
              </a:rPr>
              <a:t>Secara</a:t>
            </a:r>
            <a:r>
              <a:rPr lang="en-US" sz="1600" b="1" dirty="0">
                <a:solidFill>
                  <a:srgbClr val="005C4A"/>
                </a:solidFill>
                <a:latin typeface="Candara" panose="020E0502030303020204" pitchFamily="34" charset="0"/>
              </a:rPr>
              <a:t> </a:t>
            </a:r>
            <a:r>
              <a:rPr lang="en-US" sz="1600" b="1" dirty="0" err="1">
                <a:solidFill>
                  <a:srgbClr val="005C4A"/>
                </a:solidFill>
                <a:latin typeface="Candara" panose="020E0502030303020204" pitchFamily="34" charset="0"/>
              </a:rPr>
              <a:t>bahasa</a:t>
            </a:r>
            <a:r>
              <a:rPr lang="en-US" sz="1600" b="1" dirty="0">
                <a:solidFill>
                  <a:srgbClr val="005C4A"/>
                </a:solidFill>
                <a:latin typeface="Candara" panose="020E0502030303020204" pitchFamily="34" charset="0"/>
              </a:rPr>
              <a:t>:</a:t>
            </a:r>
            <a:endParaRPr lang="en-US" sz="1600" i="1" dirty="0">
              <a:solidFill>
                <a:srgbClr val="005C4A"/>
              </a:solidFill>
              <a:latin typeface="Candara" panose="020E0502030303020204" pitchFamily="34" charset="0"/>
            </a:endParaRPr>
          </a:p>
        </p:txBody>
      </p:sp>
      <p:sp>
        <p:nvSpPr>
          <p:cNvPr id="27" name="Rectangle 26">
            <a:extLst>
              <a:ext uri="{FF2B5EF4-FFF2-40B4-BE49-F238E27FC236}">
                <a16:creationId xmlns:a16="http://schemas.microsoft.com/office/drawing/2014/main" id="{93DE9E50-F426-771F-5DB5-7B37DFFA7156}"/>
              </a:ext>
            </a:extLst>
          </p:cNvPr>
          <p:cNvSpPr/>
          <p:nvPr/>
        </p:nvSpPr>
        <p:spPr>
          <a:xfrm>
            <a:off x="666518" y="1593547"/>
            <a:ext cx="2762482" cy="487030"/>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err="1">
                <a:solidFill>
                  <a:srgbClr val="005C4A"/>
                </a:solidFill>
                <a:latin typeface="Candara" panose="020E0502030303020204" pitchFamily="34" charset="0"/>
                <a:ea typeface="Calibri" panose="020F0502020204030204" pitchFamily="34" charset="0"/>
                <a:cs typeface="Arial" panose="020B0604020202020204" pitchFamily="34" charset="0"/>
              </a:rPr>
              <a:t>ḥifẓ</a:t>
            </a:r>
            <a:r>
              <a:rPr lang="en-US" sz="1600" i="1"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artinya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 ‘</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menjaga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r>
              <a:rPr lang="en-US" sz="1600" dirty="0" err="1">
                <a:solidFill>
                  <a:srgbClr val="005C4A"/>
                </a:solidFill>
                <a:latin typeface="Candara" panose="020E0502030303020204" pitchFamily="34" charset="0"/>
                <a:ea typeface="Calibri" panose="020F0502020204030204" pitchFamily="34" charset="0"/>
                <a:cs typeface="Arial" panose="020B0604020202020204" pitchFamily="34" charset="0"/>
              </a:rPr>
              <a:t>memelihara</a:t>
            </a:r>
            <a:r>
              <a:rPr lang="en-US" sz="1600" dirty="0">
                <a:solidFill>
                  <a:srgbClr val="005C4A"/>
                </a:solidFill>
                <a:latin typeface="Candara" panose="020E0502030303020204" pitchFamily="34" charset="0"/>
                <a:ea typeface="Calibri" panose="020F0502020204030204" pitchFamily="34" charset="0"/>
                <a:cs typeface="Arial" panose="020B0604020202020204" pitchFamily="34" charset="0"/>
              </a:rPr>
              <a:t>’</a:t>
            </a:r>
            <a:endParaRPr lang="en-ID" sz="1600" dirty="0">
              <a:latin typeface="Candara" panose="020E0502030303020204" pitchFamily="34" charset="0"/>
            </a:endParaRPr>
          </a:p>
        </p:txBody>
      </p:sp>
      <p:sp>
        <p:nvSpPr>
          <p:cNvPr id="28" name="Rectangle 27">
            <a:extLst>
              <a:ext uri="{FF2B5EF4-FFF2-40B4-BE49-F238E27FC236}">
                <a16:creationId xmlns:a16="http://schemas.microsoft.com/office/drawing/2014/main" id="{5196E692-8A7F-E3D3-C17A-67217B1830E7}"/>
              </a:ext>
            </a:extLst>
          </p:cNvPr>
          <p:cNvSpPr/>
          <p:nvPr/>
        </p:nvSpPr>
        <p:spPr>
          <a:xfrm>
            <a:off x="666526" y="2180533"/>
            <a:ext cx="2762478" cy="467417"/>
          </a:xfrm>
          <a:prstGeom prst="rect">
            <a:avLst/>
          </a:prstGeom>
          <a:solidFill>
            <a:schemeClr val="bg1"/>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rgbClr val="005C4A"/>
                </a:solidFill>
                <a:latin typeface="Candara" panose="020E0502030303020204" pitchFamily="34" charset="0"/>
              </a:rPr>
              <a:t>an-</a:t>
            </a:r>
            <a:r>
              <a:rPr lang="en-US" sz="1600" i="1" dirty="0" err="1">
                <a:solidFill>
                  <a:srgbClr val="005C4A"/>
                </a:solidFill>
                <a:latin typeface="Candara" panose="020E0502030303020204" pitchFamily="34" charset="0"/>
              </a:rPr>
              <a:t>nafs</a:t>
            </a:r>
            <a:r>
              <a:rPr lang="en-US" sz="1600" i="1"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artinya</a:t>
            </a:r>
            <a:r>
              <a:rPr lang="en-US" sz="1600" dirty="0">
                <a:solidFill>
                  <a:srgbClr val="005C4A"/>
                </a:solidFill>
                <a:latin typeface="Candara" panose="020E0502030303020204" pitchFamily="34" charset="0"/>
              </a:rPr>
              <a:t> ‘</a:t>
            </a:r>
            <a:r>
              <a:rPr lang="en-US" sz="1600" dirty="0" err="1">
                <a:solidFill>
                  <a:srgbClr val="005C4A"/>
                </a:solidFill>
                <a:latin typeface="Candara" panose="020E0502030303020204" pitchFamily="34" charset="0"/>
              </a:rPr>
              <a:t>jiwa</a:t>
            </a:r>
            <a:r>
              <a:rPr lang="en-US" sz="1600" dirty="0">
                <a:solidFill>
                  <a:srgbClr val="005C4A"/>
                </a:solidFill>
                <a:latin typeface="Candara" panose="020E0502030303020204" pitchFamily="34" charset="0"/>
              </a:rPr>
              <a:t>/</a:t>
            </a:r>
            <a:r>
              <a:rPr lang="en-US" sz="1600" dirty="0" err="1">
                <a:solidFill>
                  <a:srgbClr val="005C4A"/>
                </a:solidFill>
                <a:latin typeface="Candara" panose="020E0502030303020204" pitchFamily="34" charset="0"/>
              </a:rPr>
              <a:t>ruh</a:t>
            </a:r>
            <a:r>
              <a:rPr lang="en-US" sz="1600" dirty="0">
                <a:solidFill>
                  <a:srgbClr val="005C4A"/>
                </a:solidFill>
                <a:latin typeface="Candara" panose="020E0502030303020204" pitchFamily="34" charset="0"/>
              </a:rPr>
              <a:t>’</a:t>
            </a:r>
            <a:endParaRPr lang="en-ID" sz="1600" dirty="0">
              <a:latin typeface="Candara" panose="020E0502030303020204" pitchFamily="34" charset="0"/>
            </a:endParaRPr>
          </a:p>
        </p:txBody>
      </p:sp>
      <p:grpSp>
        <p:nvGrpSpPr>
          <p:cNvPr id="2" name="Group 1">
            <a:extLst>
              <a:ext uri="{FF2B5EF4-FFF2-40B4-BE49-F238E27FC236}">
                <a16:creationId xmlns:a16="http://schemas.microsoft.com/office/drawing/2014/main" id="{96017FE8-2465-6B91-77D9-DAA168C71C72}"/>
              </a:ext>
            </a:extLst>
          </p:cNvPr>
          <p:cNvGrpSpPr/>
          <p:nvPr/>
        </p:nvGrpSpPr>
        <p:grpSpPr>
          <a:xfrm>
            <a:off x="3429000" y="1885949"/>
            <a:ext cx="2073055" cy="542241"/>
            <a:chOff x="3429000" y="1885949"/>
            <a:chExt cx="2073055" cy="542241"/>
          </a:xfrm>
        </p:grpSpPr>
        <p:sp>
          <p:nvSpPr>
            <p:cNvPr id="29" name="Right Brace 28">
              <a:extLst>
                <a:ext uri="{FF2B5EF4-FFF2-40B4-BE49-F238E27FC236}">
                  <a16:creationId xmlns:a16="http://schemas.microsoft.com/office/drawing/2014/main" id="{9720B4D4-7AA4-89FD-87BE-D16AD9C51C8B}"/>
                </a:ext>
              </a:extLst>
            </p:cNvPr>
            <p:cNvSpPr/>
            <p:nvPr/>
          </p:nvSpPr>
          <p:spPr>
            <a:xfrm>
              <a:off x="3429000" y="1885949"/>
              <a:ext cx="449133" cy="542241"/>
            </a:xfrm>
            <a:prstGeom prst="rightBrace">
              <a:avLst>
                <a:gd name="adj1" fmla="val 0"/>
                <a:gd name="adj2" fmla="val 50000"/>
              </a:avLst>
            </a:prstGeom>
            <a:ln w="19050">
              <a:solidFill>
                <a:srgbClr val="005C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sz="1400" dirty="0"/>
            </a:p>
          </p:txBody>
        </p:sp>
        <p:sp>
          <p:nvSpPr>
            <p:cNvPr id="30" name="Rectangle 29">
              <a:extLst>
                <a:ext uri="{FF2B5EF4-FFF2-40B4-BE49-F238E27FC236}">
                  <a16:creationId xmlns:a16="http://schemas.microsoft.com/office/drawing/2014/main" id="{F3535822-9957-5CC6-7A12-8E442E2DFCFE}"/>
                </a:ext>
              </a:extLst>
            </p:cNvPr>
            <p:cNvSpPr/>
            <p:nvPr/>
          </p:nvSpPr>
          <p:spPr>
            <a:xfrm>
              <a:off x="3878133" y="1885950"/>
              <a:ext cx="1623922" cy="467417"/>
            </a:xfrm>
            <a:prstGeom prst="rect">
              <a:avLst/>
            </a:prstGeom>
            <a:solidFill>
              <a:srgbClr val="005C4A"/>
            </a:solidFill>
            <a:ln>
              <a:solidFill>
                <a:srgbClr val="005C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bg1"/>
                  </a:solidFill>
                  <a:latin typeface="Candara" panose="020E0502030303020204" pitchFamily="34" charset="0"/>
                </a:rPr>
                <a:t>menjaga</a:t>
              </a:r>
              <a:r>
                <a:rPr lang="en-US" sz="1600" dirty="0">
                  <a:solidFill>
                    <a:schemeClr val="bg1"/>
                  </a:solidFill>
                  <a:latin typeface="Candara" panose="020E0502030303020204" pitchFamily="34" charset="0"/>
                </a:rPr>
                <a:t> </a:t>
              </a:r>
              <a:r>
                <a:rPr lang="en-US" sz="1600" dirty="0" err="1">
                  <a:solidFill>
                    <a:schemeClr val="bg1"/>
                  </a:solidFill>
                  <a:latin typeface="Candara" panose="020E0502030303020204" pitchFamily="34" charset="0"/>
                </a:rPr>
                <a:t>jiwa</a:t>
              </a:r>
              <a:endParaRPr lang="en-ID" sz="1600" dirty="0">
                <a:solidFill>
                  <a:schemeClr val="bg1"/>
                </a:solidFill>
                <a:latin typeface="Candara" panose="020E0502030303020204" pitchFamily="34" charset="0"/>
              </a:endParaRPr>
            </a:p>
          </p:txBody>
        </p:sp>
      </p:grpSp>
    </p:spTree>
    <p:extLst>
      <p:ext uri="{BB962C8B-B14F-4D97-AF65-F5344CB8AC3E}">
        <p14:creationId xmlns:p14="http://schemas.microsoft.com/office/powerpoint/2010/main" val="525018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250"/>
                            </p:stCondLst>
                            <p:childTnLst>
                              <p:par>
                                <p:cTn id="13" presetID="1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p:tgtEl>
                                          <p:spTgt spid="27"/>
                                        </p:tgtEl>
                                        <p:attrNameLst>
                                          <p:attrName>ppt_y</p:attrName>
                                        </p:attrNameLst>
                                      </p:cBhvr>
                                      <p:tavLst>
                                        <p:tav tm="0">
                                          <p:val>
                                            <p:strVal val="#ppt_y+#ppt_h*1.125000"/>
                                          </p:val>
                                        </p:tav>
                                        <p:tav tm="100000">
                                          <p:val>
                                            <p:strVal val="#ppt_y"/>
                                          </p:val>
                                        </p:tav>
                                      </p:tavLst>
                                    </p:anim>
                                    <p:animEffect transition="in" filter="wipe(up)">
                                      <p:cBhvr>
                                        <p:cTn id="16" dur="750"/>
                                        <p:tgtEl>
                                          <p:spTgt spid="27"/>
                                        </p:tgtEl>
                                      </p:cBhvr>
                                    </p:animEffect>
                                  </p:childTnLst>
                                </p:cTn>
                              </p:par>
                            </p:childTnLst>
                          </p:cTn>
                        </p:par>
                        <p:par>
                          <p:cTn id="17" fill="hold">
                            <p:stCondLst>
                              <p:cond delay="2000"/>
                            </p:stCondLst>
                            <p:childTnLst>
                              <p:par>
                                <p:cTn id="18" presetID="12" presetClass="entr" presetSubtype="4"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p:tgtEl>
                                          <p:spTgt spid="28"/>
                                        </p:tgtEl>
                                        <p:attrNameLst>
                                          <p:attrName>ppt_y</p:attrName>
                                        </p:attrNameLst>
                                      </p:cBhvr>
                                      <p:tavLst>
                                        <p:tav tm="0">
                                          <p:val>
                                            <p:strVal val="#ppt_y+#ppt_h*1.125000"/>
                                          </p:val>
                                        </p:tav>
                                        <p:tav tm="100000">
                                          <p:val>
                                            <p:strVal val="#ppt_y"/>
                                          </p:val>
                                        </p:tav>
                                      </p:tavLst>
                                    </p:anim>
                                    <p:animEffect transition="in" filter="wipe(up)">
                                      <p:cBhvr>
                                        <p:cTn id="21" dur="750"/>
                                        <p:tgtEl>
                                          <p:spTgt spid="28"/>
                                        </p:tgtEl>
                                      </p:cBhvr>
                                    </p:animEffect>
                                  </p:childTnLst>
                                </p:cTn>
                              </p:par>
                            </p:childTnLst>
                          </p:cTn>
                        </p:par>
                        <p:par>
                          <p:cTn id="22" fill="hold">
                            <p:stCondLst>
                              <p:cond delay="2750"/>
                            </p:stCondLst>
                            <p:childTnLst>
                              <p:par>
                                <p:cTn id="23" presetID="22" presetClass="entr" presetSubtype="8" fill="hold" nodeType="afterEffect">
                                  <p:stCondLst>
                                    <p:cond delay="25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1000"/>
                                        <p:tgtEl>
                                          <p:spTgt spid="2"/>
                                        </p:tgtEl>
                                      </p:cBhvr>
                                    </p:animEffect>
                                  </p:childTnLst>
                                </p:cTn>
                              </p:par>
                            </p:childTnLst>
                          </p:cTn>
                        </p:par>
                        <p:par>
                          <p:cTn id="26" fill="hold">
                            <p:stCondLst>
                              <p:cond delay="4000"/>
                            </p:stCondLst>
                            <p:childTnLst>
                              <p:par>
                                <p:cTn id="27" presetID="14" presetClass="entr" presetSubtype="10" fill="hold" nodeType="afterEffect">
                                  <p:stCondLst>
                                    <p:cond delay="25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animBg="1"/>
      <p:bldP spid="2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2873</TotalTime>
  <Words>1316</Words>
  <Application>Microsoft Office PowerPoint</Application>
  <PresentationFormat>On-screen Show (16:9)</PresentationFormat>
  <Paragraphs>137</Paragraphs>
  <Slides>22</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Adobe Naskh Medium</vt:lpstr>
      <vt:lpstr>Arial</vt:lpstr>
      <vt:lpstr>Calibri</vt:lpstr>
      <vt:lpstr>Candara</vt:lpstr>
      <vt:lpstr>fontArab</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Nurul Handayani</cp:lastModifiedBy>
  <cp:revision>272</cp:revision>
  <dcterms:created xsi:type="dcterms:W3CDTF">2022-01-17T01:37:52Z</dcterms:created>
  <dcterms:modified xsi:type="dcterms:W3CDTF">2022-06-03T02:29:55Z</dcterms:modified>
</cp:coreProperties>
</file>